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780928"/>
            <a:ext cx="5372980" cy="897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BBA15D-AA70-384C-85CA-FF6BD05036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0800000" cy="3399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762A58-6AE6-1788-57E9-E491D5E9B77A}"/>
              </a:ext>
            </a:extLst>
          </p:cNvPr>
          <p:cNvSpPr/>
          <p:nvPr/>
        </p:nvSpPr>
        <p:spPr bwMode="white">
          <a:xfrm>
            <a:off x="5475646" y="1588291"/>
            <a:ext cx="552380" cy="55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926280-D2D5-2C85-C2D5-68FF1CFB571D}"/>
              </a:ext>
            </a:extLst>
          </p:cNvPr>
          <p:cNvSpPr/>
          <p:nvPr/>
        </p:nvSpPr>
        <p:spPr bwMode="white">
          <a:xfrm>
            <a:off x="5789932" y="2686511"/>
            <a:ext cx="542857" cy="56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820BFA-7DB3-AFDE-CCFA-B4292A74A185}"/>
              </a:ext>
            </a:extLst>
          </p:cNvPr>
          <p:cNvSpPr/>
          <p:nvPr/>
        </p:nvSpPr>
        <p:spPr bwMode="white">
          <a:xfrm>
            <a:off x="5866122" y="3832480"/>
            <a:ext cx="466666" cy="41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53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FA1C62-DD61-C91C-B237-084373FECE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6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774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FF4F5-49E0-33B6-6E1B-E2BB6D91AF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DFE034-945E-8B7C-2D17-3EA61A82135E}"/>
              </a:ext>
            </a:extLst>
          </p:cNvPr>
          <p:cNvSpPr/>
          <p:nvPr/>
        </p:nvSpPr>
        <p:spPr bwMode="white">
          <a:xfrm>
            <a:off x="681904" y="1267572"/>
            <a:ext cx="3457142" cy="4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69A68E-404E-48FC-5B8B-62F62706EF79}"/>
              </a:ext>
            </a:extLst>
          </p:cNvPr>
          <p:cNvSpPr/>
          <p:nvPr/>
        </p:nvSpPr>
        <p:spPr bwMode="white">
          <a:xfrm>
            <a:off x="681904" y="2204864"/>
            <a:ext cx="4117952" cy="53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7731BF-C54F-FA9A-3319-DE1434294210}"/>
              </a:ext>
            </a:extLst>
          </p:cNvPr>
          <p:cNvSpPr/>
          <p:nvPr/>
        </p:nvSpPr>
        <p:spPr bwMode="white">
          <a:xfrm>
            <a:off x="681904" y="3234600"/>
            <a:ext cx="3613896" cy="62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95F949E-F2FD-BF6E-6686-5892C772BA7D}"/>
              </a:ext>
            </a:extLst>
          </p:cNvPr>
          <p:cNvSpPr/>
          <p:nvPr/>
        </p:nvSpPr>
        <p:spPr bwMode="white">
          <a:xfrm>
            <a:off x="681904" y="4318642"/>
            <a:ext cx="5054057" cy="46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36530B77-F74B-47D4-DF32-E4A36508DA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/>
        </p:blipFill>
        <p:spPr>
          <a:xfrm>
            <a:off x="5735961" y="1213342"/>
            <a:ext cx="6120680" cy="2915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2814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5E9C2-9A70-E9AD-9DED-12747DC250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2058"/>
            <a:ext cx="9768488" cy="609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91F60F-1920-EE94-F952-8425455FEDDA}"/>
              </a:ext>
            </a:extLst>
          </p:cNvPr>
          <p:cNvSpPr/>
          <p:nvPr/>
        </p:nvSpPr>
        <p:spPr bwMode="white">
          <a:xfrm>
            <a:off x="3863752" y="4869160"/>
            <a:ext cx="1080120" cy="50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9568FB-F69B-71E2-578D-4761C0704050}"/>
              </a:ext>
            </a:extLst>
          </p:cNvPr>
          <p:cNvSpPr/>
          <p:nvPr/>
        </p:nvSpPr>
        <p:spPr bwMode="white">
          <a:xfrm>
            <a:off x="8616280" y="4869160"/>
            <a:ext cx="1080120" cy="53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B96ED7-14FA-06FD-2980-50B67B4160AB}"/>
              </a:ext>
            </a:extLst>
          </p:cNvPr>
          <p:cNvSpPr/>
          <p:nvPr/>
        </p:nvSpPr>
        <p:spPr bwMode="white">
          <a:xfrm>
            <a:off x="4151784" y="5877272"/>
            <a:ext cx="1296144" cy="45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0BA5E7-6722-9DE6-33A0-7F641072AA54}"/>
              </a:ext>
            </a:extLst>
          </p:cNvPr>
          <p:cNvSpPr/>
          <p:nvPr/>
        </p:nvSpPr>
        <p:spPr bwMode="white">
          <a:xfrm>
            <a:off x="8879712" y="5877272"/>
            <a:ext cx="1320744" cy="50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25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16F65A-0098-FB97-B821-0E6E4B1671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2424"/>
            <a:ext cx="8616360" cy="6099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453BFA-1A0E-8FE0-987D-2D9706F56588}"/>
              </a:ext>
            </a:extLst>
          </p:cNvPr>
          <p:cNvSpPr/>
          <p:nvPr/>
        </p:nvSpPr>
        <p:spPr bwMode="white">
          <a:xfrm>
            <a:off x="4659181" y="5157192"/>
            <a:ext cx="1872726" cy="44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D652B8-D51D-DEEA-C40E-4C31A40CFD42}"/>
              </a:ext>
            </a:extLst>
          </p:cNvPr>
          <p:cNvSpPr/>
          <p:nvPr/>
        </p:nvSpPr>
        <p:spPr bwMode="white">
          <a:xfrm>
            <a:off x="4680706" y="5949280"/>
            <a:ext cx="2279389" cy="43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87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52F23-5344-0A5C-2493-122FD314B5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124744"/>
            <a:ext cx="10800000" cy="5162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A22A3F-00AB-44FD-50F2-49267466921B}"/>
              </a:ext>
            </a:extLst>
          </p:cNvPr>
          <p:cNvSpPr/>
          <p:nvPr/>
        </p:nvSpPr>
        <p:spPr bwMode="white">
          <a:xfrm>
            <a:off x="6315809" y="3458487"/>
            <a:ext cx="1571428" cy="4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B1D005-3B51-1301-FE9B-9A25AF4C46C0}"/>
              </a:ext>
            </a:extLst>
          </p:cNvPr>
          <p:cNvSpPr/>
          <p:nvPr/>
        </p:nvSpPr>
        <p:spPr bwMode="white">
          <a:xfrm>
            <a:off x="6315809" y="4363407"/>
            <a:ext cx="1885714" cy="4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978D2C-B1EC-8E7C-47F4-4CFE6E15C009}"/>
              </a:ext>
            </a:extLst>
          </p:cNvPr>
          <p:cNvSpPr/>
          <p:nvPr/>
        </p:nvSpPr>
        <p:spPr bwMode="white">
          <a:xfrm>
            <a:off x="6325333" y="5363583"/>
            <a:ext cx="2790476" cy="4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41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12A7A-6BE1-9EE5-0F53-59D2EF77DE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9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FA4191-9FFC-01E3-3D8A-EA19AF6324A4}"/>
              </a:ext>
            </a:extLst>
          </p:cNvPr>
          <p:cNvSpPr/>
          <p:nvPr/>
        </p:nvSpPr>
        <p:spPr bwMode="white">
          <a:xfrm>
            <a:off x="3943287" y="2616458"/>
            <a:ext cx="869497" cy="38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CE92BA-FC03-6734-F489-EBCCFDDA1D3F}"/>
              </a:ext>
            </a:extLst>
          </p:cNvPr>
          <p:cNvSpPr/>
          <p:nvPr/>
        </p:nvSpPr>
        <p:spPr bwMode="white">
          <a:xfrm>
            <a:off x="8756262" y="2616458"/>
            <a:ext cx="860714" cy="38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359248-2CDE-BCF8-DA09-C3EF5DF03874}"/>
              </a:ext>
            </a:extLst>
          </p:cNvPr>
          <p:cNvSpPr/>
          <p:nvPr/>
        </p:nvSpPr>
        <p:spPr bwMode="white">
          <a:xfrm>
            <a:off x="1991544" y="3573016"/>
            <a:ext cx="2304255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03EBA12-C85F-9339-E1C9-4ABD9ADFA990}"/>
              </a:ext>
            </a:extLst>
          </p:cNvPr>
          <p:cNvSpPr/>
          <p:nvPr/>
        </p:nvSpPr>
        <p:spPr bwMode="white">
          <a:xfrm>
            <a:off x="6888088" y="3573016"/>
            <a:ext cx="2160240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09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AE9B5F-563A-F3F0-13D9-2FD624C0D4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52736"/>
            <a:ext cx="10800000" cy="464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14ABAC-9D04-65C0-AE7E-58AF985E2BD8}"/>
              </a:ext>
            </a:extLst>
          </p:cNvPr>
          <p:cNvSpPr/>
          <p:nvPr/>
        </p:nvSpPr>
        <p:spPr bwMode="white">
          <a:xfrm>
            <a:off x="3637551" y="1405337"/>
            <a:ext cx="1257142" cy="4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598ABC-F961-B6CD-4B05-3B8601271E48}"/>
              </a:ext>
            </a:extLst>
          </p:cNvPr>
          <p:cNvSpPr/>
          <p:nvPr/>
        </p:nvSpPr>
        <p:spPr bwMode="white">
          <a:xfrm>
            <a:off x="8856598" y="1405337"/>
            <a:ext cx="1247619" cy="4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B3F736-FBE6-02AD-AFCB-E53EF1817C75}"/>
              </a:ext>
            </a:extLst>
          </p:cNvPr>
          <p:cNvSpPr/>
          <p:nvPr/>
        </p:nvSpPr>
        <p:spPr bwMode="white">
          <a:xfrm>
            <a:off x="1631504" y="2492896"/>
            <a:ext cx="3024336" cy="320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D05907-37FE-7193-EF0F-70F8B2BD6AAB}"/>
              </a:ext>
            </a:extLst>
          </p:cNvPr>
          <p:cNvSpPr/>
          <p:nvPr/>
        </p:nvSpPr>
        <p:spPr bwMode="white">
          <a:xfrm>
            <a:off x="6888088" y="2492896"/>
            <a:ext cx="2880319" cy="320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62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EE9C9D-6660-3123-A0D2-421D5E8A32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2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419090-57B1-DFD9-1290-1F2784B98729}"/>
              </a:ext>
            </a:extLst>
          </p:cNvPr>
          <p:cNvSpPr/>
          <p:nvPr/>
        </p:nvSpPr>
        <p:spPr bwMode="white">
          <a:xfrm>
            <a:off x="2302285" y="3956644"/>
            <a:ext cx="618364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8E7CDA-67CA-AEEE-1051-6336D41AB603}"/>
              </a:ext>
            </a:extLst>
          </p:cNvPr>
          <p:cNvSpPr/>
          <p:nvPr/>
        </p:nvSpPr>
        <p:spPr bwMode="white">
          <a:xfrm>
            <a:off x="4639339" y="3956644"/>
            <a:ext cx="618364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F63B76-293F-0D1E-2EC3-D61E96889300}"/>
              </a:ext>
            </a:extLst>
          </p:cNvPr>
          <p:cNvSpPr/>
          <p:nvPr/>
        </p:nvSpPr>
        <p:spPr bwMode="white">
          <a:xfrm>
            <a:off x="2302285" y="5012189"/>
            <a:ext cx="618364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354620-1739-E630-4FC6-B68BD36F1288}"/>
              </a:ext>
            </a:extLst>
          </p:cNvPr>
          <p:cNvSpPr/>
          <p:nvPr/>
        </p:nvSpPr>
        <p:spPr bwMode="white">
          <a:xfrm>
            <a:off x="4639339" y="5012189"/>
            <a:ext cx="618364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09D107-69E2-B912-FEC8-1F8C45AE5F9B}"/>
              </a:ext>
            </a:extLst>
          </p:cNvPr>
          <p:cNvSpPr/>
          <p:nvPr/>
        </p:nvSpPr>
        <p:spPr bwMode="white">
          <a:xfrm>
            <a:off x="7622038" y="5048587"/>
            <a:ext cx="2582579" cy="41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A9D8B1D-9791-474B-0071-B7768D22576F}"/>
              </a:ext>
            </a:extLst>
          </p:cNvPr>
          <p:cNvSpPr/>
          <p:nvPr/>
        </p:nvSpPr>
        <p:spPr bwMode="white">
          <a:xfrm>
            <a:off x="2302285" y="6067734"/>
            <a:ext cx="618364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D2248BD-7BFE-51CC-2D96-F7CD9B156DCE}"/>
              </a:ext>
            </a:extLst>
          </p:cNvPr>
          <p:cNvSpPr/>
          <p:nvPr/>
        </p:nvSpPr>
        <p:spPr bwMode="white">
          <a:xfrm>
            <a:off x="4639339" y="6067734"/>
            <a:ext cx="618364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04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898551-3970-2991-E824-9064C5ACB0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276872"/>
            <a:ext cx="10800000" cy="3502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FDC79E-C69A-ABBA-8126-28C593EFBB53}"/>
              </a:ext>
            </a:extLst>
          </p:cNvPr>
          <p:cNvSpPr/>
          <p:nvPr/>
        </p:nvSpPr>
        <p:spPr bwMode="white">
          <a:xfrm>
            <a:off x="1319788" y="2687245"/>
            <a:ext cx="647619" cy="41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D13356-856C-8A14-3438-EC69FB7488BB}"/>
              </a:ext>
            </a:extLst>
          </p:cNvPr>
          <p:cNvSpPr/>
          <p:nvPr/>
        </p:nvSpPr>
        <p:spPr bwMode="white">
          <a:xfrm>
            <a:off x="3776931" y="2687245"/>
            <a:ext cx="647619" cy="41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F4EAB7-5BCA-5200-7866-CB1B7E0DBC5E}"/>
              </a:ext>
            </a:extLst>
          </p:cNvPr>
          <p:cNvSpPr/>
          <p:nvPr/>
        </p:nvSpPr>
        <p:spPr bwMode="white">
          <a:xfrm>
            <a:off x="1329312" y="3794299"/>
            <a:ext cx="638095" cy="41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CA3B6F-70DE-E8DA-755C-E1BDF34309B0}"/>
              </a:ext>
            </a:extLst>
          </p:cNvPr>
          <p:cNvSpPr/>
          <p:nvPr/>
        </p:nvSpPr>
        <p:spPr bwMode="white">
          <a:xfrm>
            <a:off x="3776931" y="3794299"/>
            <a:ext cx="647619" cy="41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6B6F97-202D-AE08-5A0C-EFC70889035C}"/>
              </a:ext>
            </a:extLst>
          </p:cNvPr>
          <p:cNvSpPr/>
          <p:nvPr/>
        </p:nvSpPr>
        <p:spPr bwMode="white">
          <a:xfrm>
            <a:off x="1329312" y="4910896"/>
            <a:ext cx="638095" cy="41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DDFC2F-6CC1-57D2-2C7A-0F8C8D4FD538}"/>
              </a:ext>
            </a:extLst>
          </p:cNvPr>
          <p:cNvSpPr/>
          <p:nvPr/>
        </p:nvSpPr>
        <p:spPr bwMode="white">
          <a:xfrm>
            <a:off x="3776931" y="4910896"/>
            <a:ext cx="647619" cy="41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897785"/>
            <a:ext cx="9145016" cy="132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7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ED0FD-90EE-ABF9-AE09-A6528531D2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E71A22-56E9-C87E-448C-CA505346D446}"/>
              </a:ext>
            </a:extLst>
          </p:cNvPr>
          <p:cNvSpPr/>
          <p:nvPr/>
        </p:nvSpPr>
        <p:spPr bwMode="white">
          <a:xfrm>
            <a:off x="6453333" y="3717810"/>
            <a:ext cx="466666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DC0AF8-BFF3-41A2-B0A9-07F11BC08AB0}"/>
              </a:ext>
            </a:extLst>
          </p:cNvPr>
          <p:cNvSpPr/>
          <p:nvPr/>
        </p:nvSpPr>
        <p:spPr bwMode="white">
          <a:xfrm>
            <a:off x="6453333" y="4823761"/>
            <a:ext cx="466666" cy="4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0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2023-12-22T15:29:36Z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