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916832"/>
            <a:ext cx="5401925" cy="12026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17032"/>
            <a:ext cx="6095002" cy="91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00548-5E2A-546D-605C-A6A75EAB6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9134"/>
            <a:ext cx="9408448" cy="601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3B61CC-8B1A-1F88-2DB8-F1F3D98ECBBD}"/>
              </a:ext>
            </a:extLst>
          </p:cNvPr>
          <p:cNvSpPr/>
          <p:nvPr/>
        </p:nvSpPr>
        <p:spPr bwMode="white">
          <a:xfrm>
            <a:off x="2279576" y="5552324"/>
            <a:ext cx="720080" cy="117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B08DC3-D63C-339F-0953-D5ACEC0595A7}"/>
              </a:ext>
            </a:extLst>
          </p:cNvPr>
          <p:cNvSpPr/>
          <p:nvPr/>
        </p:nvSpPr>
        <p:spPr bwMode="white">
          <a:xfrm>
            <a:off x="6982850" y="5552324"/>
            <a:ext cx="913349" cy="102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46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E8F62-FC67-FEA5-9972-0664C2E24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DA8A86-5A41-9DF4-4FA5-A403B79BC4FC}"/>
              </a:ext>
            </a:extLst>
          </p:cNvPr>
          <p:cNvSpPr/>
          <p:nvPr/>
        </p:nvSpPr>
        <p:spPr bwMode="white">
          <a:xfrm>
            <a:off x="8776224" y="4005065"/>
            <a:ext cx="1280215" cy="10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D89899-2528-C66E-895E-D4E1DCD5B903}"/>
              </a:ext>
            </a:extLst>
          </p:cNvPr>
          <p:cNvSpPr/>
          <p:nvPr/>
        </p:nvSpPr>
        <p:spPr bwMode="white">
          <a:xfrm>
            <a:off x="3147653" y="3861048"/>
            <a:ext cx="860115" cy="123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25B716-B905-15F0-52A5-39E029A4E935}"/>
              </a:ext>
            </a:extLst>
          </p:cNvPr>
          <p:cNvSpPr/>
          <p:nvPr/>
        </p:nvSpPr>
        <p:spPr bwMode="white">
          <a:xfrm>
            <a:off x="7320136" y="3861048"/>
            <a:ext cx="720080" cy="124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4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68CB9-2A6C-18F4-8680-F8E730A98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8203"/>
            <a:ext cx="9192424" cy="612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5AAAE-C049-BC8A-434F-BEDCA279C816}"/>
              </a:ext>
            </a:extLst>
          </p:cNvPr>
          <p:cNvSpPr/>
          <p:nvPr/>
        </p:nvSpPr>
        <p:spPr bwMode="white">
          <a:xfrm>
            <a:off x="2732902" y="6021288"/>
            <a:ext cx="698802" cy="56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A964BE-FBC1-8632-E01D-D146054E249D}"/>
              </a:ext>
            </a:extLst>
          </p:cNvPr>
          <p:cNvSpPr/>
          <p:nvPr/>
        </p:nvSpPr>
        <p:spPr bwMode="white">
          <a:xfrm>
            <a:off x="5737006" y="6021288"/>
            <a:ext cx="791042" cy="48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A0D9A3-E08F-07B2-BD68-2E6A51418008}"/>
              </a:ext>
            </a:extLst>
          </p:cNvPr>
          <p:cNvSpPr/>
          <p:nvPr/>
        </p:nvSpPr>
        <p:spPr bwMode="white">
          <a:xfrm>
            <a:off x="8400256" y="6021288"/>
            <a:ext cx="792088" cy="49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6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23B82-8EDC-8DE5-ADF8-A8A345F65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56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96F53-0F14-B32C-B38C-035C9AE7849D}"/>
              </a:ext>
            </a:extLst>
          </p:cNvPr>
          <p:cNvSpPr/>
          <p:nvPr/>
        </p:nvSpPr>
        <p:spPr bwMode="white">
          <a:xfrm>
            <a:off x="1833368" y="3216245"/>
            <a:ext cx="542857" cy="55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27E63-FF09-21C0-3F24-33B247ECF2E1}"/>
              </a:ext>
            </a:extLst>
          </p:cNvPr>
          <p:cNvSpPr/>
          <p:nvPr/>
        </p:nvSpPr>
        <p:spPr bwMode="white">
          <a:xfrm>
            <a:off x="5290511" y="3254386"/>
            <a:ext cx="466666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761181-7550-3825-519D-FB488BD105A6}"/>
              </a:ext>
            </a:extLst>
          </p:cNvPr>
          <p:cNvSpPr/>
          <p:nvPr/>
        </p:nvSpPr>
        <p:spPr bwMode="white">
          <a:xfrm>
            <a:off x="8585749" y="3216245"/>
            <a:ext cx="542857" cy="55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DB808D-8E11-C61B-A033-1DB689A367FC}"/>
              </a:ext>
            </a:extLst>
          </p:cNvPr>
          <p:cNvSpPr/>
          <p:nvPr/>
        </p:nvSpPr>
        <p:spPr bwMode="white">
          <a:xfrm>
            <a:off x="5585749" y="4436755"/>
            <a:ext cx="257142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0A0A20-2DAC-2086-04F1-9E915F32A8AA}"/>
              </a:ext>
            </a:extLst>
          </p:cNvPr>
          <p:cNvSpPr/>
          <p:nvPr/>
        </p:nvSpPr>
        <p:spPr bwMode="white">
          <a:xfrm>
            <a:off x="5566702" y="5075615"/>
            <a:ext cx="285714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B12FAD-43F4-C082-AFD3-EC3FAD35C9A8}"/>
              </a:ext>
            </a:extLst>
          </p:cNvPr>
          <p:cNvSpPr/>
          <p:nvPr/>
        </p:nvSpPr>
        <p:spPr bwMode="white">
          <a:xfrm>
            <a:off x="4185748" y="5676335"/>
            <a:ext cx="2173683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59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BDF5C-9DE3-FC18-D8CF-A1C22BA51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9577064" cy="268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31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051BF-9770-4FEA-3D91-F654D5712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8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EE6E13-C9C6-CFE4-7507-825DD225521B}"/>
              </a:ext>
            </a:extLst>
          </p:cNvPr>
          <p:cNvSpPr/>
          <p:nvPr/>
        </p:nvSpPr>
        <p:spPr bwMode="white">
          <a:xfrm>
            <a:off x="3771824" y="3236461"/>
            <a:ext cx="1095066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206607-6A18-8B79-D269-97FFC06D7A73}"/>
              </a:ext>
            </a:extLst>
          </p:cNvPr>
          <p:cNvSpPr/>
          <p:nvPr/>
        </p:nvSpPr>
        <p:spPr bwMode="white">
          <a:xfrm>
            <a:off x="4050079" y="4135057"/>
            <a:ext cx="1732359" cy="53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5CD84B-EB80-FBC4-88AB-648B8F0D49A6}"/>
              </a:ext>
            </a:extLst>
          </p:cNvPr>
          <p:cNvSpPr/>
          <p:nvPr/>
        </p:nvSpPr>
        <p:spPr bwMode="white">
          <a:xfrm>
            <a:off x="3771824" y="5087569"/>
            <a:ext cx="1121994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7E9F26-647C-0691-CEFD-491175319BA0}"/>
              </a:ext>
            </a:extLst>
          </p:cNvPr>
          <p:cNvSpPr/>
          <p:nvPr/>
        </p:nvSpPr>
        <p:spPr bwMode="white">
          <a:xfrm>
            <a:off x="3771824" y="6004137"/>
            <a:ext cx="2468192" cy="44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8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B4B1B-0980-FBAF-A564-4A15890F6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DB242-A6D5-64C5-F48E-AA9CE662866E}"/>
              </a:ext>
            </a:extLst>
          </p:cNvPr>
          <p:cNvSpPr/>
          <p:nvPr/>
        </p:nvSpPr>
        <p:spPr bwMode="white">
          <a:xfrm>
            <a:off x="10053333" y="1210137"/>
            <a:ext cx="333333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C27742-4BCD-FEC9-D2A8-90017CC3B288}"/>
              </a:ext>
            </a:extLst>
          </p:cNvPr>
          <p:cNvSpPr/>
          <p:nvPr/>
        </p:nvSpPr>
        <p:spPr bwMode="white">
          <a:xfrm>
            <a:off x="3043809" y="4801243"/>
            <a:ext cx="285714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BD467-3A0D-D374-766F-B20431C92FE5}"/>
              </a:ext>
            </a:extLst>
          </p:cNvPr>
          <p:cNvSpPr/>
          <p:nvPr/>
        </p:nvSpPr>
        <p:spPr bwMode="white">
          <a:xfrm>
            <a:off x="3015238" y="5496603"/>
            <a:ext cx="333333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6E1EC-96AA-8698-EDB5-39465E8359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BF820-7DFF-BA39-B990-B6CF242E709F}"/>
              </a:ext>
            </a:extLst>
          </p:cNvPr>
          <p:cNvSpPr/>
          <p:nvPr/>
        </p:nvSpPr>
        <p:spPr bwMode="white">
          <a:xfrm>
            <a:off x="5272380" y="2193206"/>
            <a:ext cx="333333" cy="41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5F5AF8-3E37-4B03-88C4-5E7E42EAA30A}"/>
              </a:ext>
            </a:extLst>
          </p:cNvPr>
          <p:cNvSpPr/>
          <p:nvPr/>
        </p:nvSpPr>
        <p:spPr bwMode="white">
          <a:xfrm>
            <a:off x="2434285" y="3175895"/>
            <a:ext cx="285714" cy="41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1E03DA-0E54-AD4A-21C7-F4A3DA0FF6DC}"/>
              </a:ext>
            </a:extLst>
          </p:cNvPr>
          <p:cNvSpPr/>
          <p:nvPr/>
        </p:nvSpPr>
        <p:spPr bwMode="white">
          <a:xfrm>
            <a:off x="2405714" y="3872364"/>
            <a:ext cx="342857" cy="41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6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77F53-5E4F-D555-FCA6-C01D461D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157"/>
            <a:ext cx="8904392" cy="608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D8054-E37F-5F68-6667-6BBBA58F3940}"/>
              </a:ext>
            </a:extLst>
          </p:cNvPr>
          <p:cNvSpPr/>
          <p:nvPr/>
        </p:nvSpPr>
        <p:spPr bwMode="white">
          <a:xfrm>
            <a:off x="2601476" y="4653136"/>
            <a:ext cx="386707" cy="47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F3B27-E6FE-F2E4-5D90-992C924F5C50}"/>
              </a:ext>
            </a:extLst>
          </p:cNvPr>
          <p:cNvSpPr/>
          <p:nvPr/>
        </p:nvSpPr>
        <p:spPr bwMode="white">
          <a:xfrm>
            <a:off x="7032104" y="4581128"/>
            <a:ext cx="576064" cy="49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824E45-0099-530E-8A16-F4103D0DAA29}"/>
              </a:ext>
            </a:extLst>
          </p:cNvPr>
          <p:cNvSpPr/>
          <p:nvPr/>
        </p:nvSpPr>
        <p:spPr bwMode="white">
          <a:xfrm>
            <a:off x="2586603" y="5229201"/>
            <a:ext cx="401579" cy="44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FCB5D2-8A0D-8C76-2560-ED7780C49B1F}"/>
              </a:ext>
            </a:extLst>
          </p:cNvPr>
          <p:cNvSpPr/>
          <p:nvPr/>
        </p:nvSpPr>
        <p:spPr bwMode="white">
          <a:xfrm>
            <a:off x="7026289" y="5229202"/>
            <a:ext cx="581879" cy="44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822413-3C94-85BA-A21B-F9EFA9216F74}"/>
              </a:ext>
            </a:extLst>
          </p:cNvPr>
          <p:cNvSpPr/>
          <p:nvPr/>
        </p:nvSpPr>
        <p:spPr bwMode="white">
          <a:xfrm>
            <a:off x="2988184" y="5949280"/>
            <a:ext cx="2272921" cy="5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6B4EE4-2336-299A-5629-ED533BE822A6}"/>
              </a:ext>
            </a:extLst>
          </p:cNvPr>
          <p:cNvSpPr/>
          <p:nvPr/>
        </p:nvSpPr>
        <p:spPr bwMode="white">
          <a:xfrm>
            <a:off x="6901684" y="5949280"/>
            <a:ext cx="2290660" cy="5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67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6B27F-1339-32BF-E55D-0CA344364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0800000" cy="509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9AA90-637D-AFDB-99F0-8A45F742D868}"/>
              </a:ext>
            </a:extLst>
          </p:cNvPr>
          <p:cNvSpPr/>
          <p:nvPr/>
        </p:nvSpPr>
        <p:spPr bwMode="white">
          <a:xfrm>
            <a:off x="2466122" y="3784990"/>
            <a:ext cx="285714" cy="4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AFDCC-9BE9-07E5-A429-7C193A0366F5}"/>
              </a:ext>
            </a:extLst>
          </p:cNvPr>
          <p:cNvSpPr/>
          <p:nvPr/>
        </p:nvSpPr>
        <p:spPr bwMode="white">
          <a:xfrm>
            <a:off x="7732789" y="3784990"/>
            <a:ext cx="295238" cy="4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CAD87C-6108-2162-ED0C-187E114FC92E}"/>
              </a:ext>
            </a:extLst>
          </p:cNvPr>
          <p:cNvSpPr/>
          <p:nvPr/>
        </p:nvSpPr>
        <p:spPr bwMode="white">
          <a:xfrm>
            <a:off x="2437551" y="4471505"/>
            <a:ext cx="333333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6DC374-781E-DC02-86B4-C4BBB558BC55}"/>
              </a:ext>
            </a:extLst>
          </p:cNvPr>
          <p:cNvSpPr/>
          <p:nvPr/>
        </p:nvSpPr>
        <p:spPr bwMode="white">
          <a:xfrm>
            <a:off x="7713741" y="4471505"/>
            <a:ext cx="333333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1B2CAD-86BA-F0C7-EC5E-4D1F4E804572}"/>
              </a:ext>
            </a:extLst>
          </p:cNvPr>
          <p:cNvSpPr/>
          <p:nvPr/>
        </p:nvSpPr>
        <p:spPr bwMode="white">
          <a:xfrm>
            <a:off x="2942312" y="5434533"/>
            <a:ext cx="2481015" cy="46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0FBDBC-C666-FE07-F538-27FF8D4108DA}"/>
              </a:ext>
            </a:extLst>
          </p:cNvPr>
          <p:cNvSpPr/>
          <p:nvPr/>
        </p:nvSpPr>
        <p:spPr bwMode="white">
          <a:xfrm>
            <a:off x="7732789" y="5434533"/>
            <a:ext cx="2587083" cy="46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39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