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564904"/>
            <a:ext cx="6218097" cy="14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673B2-540F-F309-D2CF-46ED6BEE06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1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19F28C-5C07-ADC7-4E0C-53671B77108C}"/>
              </a:ext>
            </a:extLst>
          </p:cNvPr>
          <p:cNvSpPr/>
          <p:nvPr/>
        </p:nvSpPr>
        <p:spPr bwMode="white">
          <a:xfrm>
            <a:off x="3889298" y="2383605"/>
            <a:ext cx="283696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BE4D28-33A6-A285-F418-34D2089043D5}"/>
              </a:ext>
            </a:extLst>
          </p:cNvPr>
          <p:cNvSpPr/>
          <p:nvPr/>
        </p:nvSpPr>
        <p:spPr bwMode="white">
          <a:xfrm>
            <a:off x="8193383" y="2383605"/>
            <a:ext cx="291802" cy="34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B9481E-0510-0768-6633-A3BB4E514959}"/>
              </a:ext>
            </a:extLst>
          </p:cNvPr>
          <p:cNvSpPr/>
          <p:nvPr/>
        </p:nvSpPr>
        <p:spPr bwMode="white">
          <a:xfrm>
            <a:off x="2592398" y="3081295"/>
            <a:ext cx="275591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3E9175-D6BA-EB64-2C7D-F79C96483FF4}"/>
              </a:ext>
            </a:extLst>
          </p:cNvPr>
          <p:cNvSpPr/>
          <p:nvPr/>
        </p:nvSpPr>
        <p:spPr bwMode="white">
          <a:xfrm>
            <a:off x="3240848" y="3081295"/>
            <a:ext cx="283696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6F97B1-BD20-7B02-E8C1-3D3B1F2AF30F}"/>
              </a:ext>
            </a:extLst>
          </p:cNvPr>
          <p:cNvSpPr/>
          <p:nvPr/>
        </p:nvSpPr>
        <p:spPr bwMode="white">
          <a:xfrm>
            <a:off x="3897403" y="3081295"/>
            <a:ext cx="275591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0C6CCC-16C6-FFFA-6CE3-B2BF8859416C}"/>
              </a:ext>
            </a:extLst>
          </p:cNvPr>
          <p:cNvSpPr/>
          <p:nvPr/>
        </p:nvSpPr>
        <p:spPr bwMode="white">
          <a:xfrm>
            <a:off x="6896484" y="3081295"/>
            <a:ext cx="283696" cy="34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A2D10D4-262D-E0CB-1143-5EF9BC70A154}"/>
              </a:ext>
            </a:extLst>
          </p:cNvPr>
          <p:cNvSpPr/>
          <p:nvPr/>
        </p:nvSpPr>
        <p:spPr bwMode="white">
          <a:xfrm>
            <a:off x="7544933" y="3081295"/>
            <a:ext cx="283696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3C7AC83-AD55-C45F-93A7-36E7649F189B}"/>
              </a:ext>
            </a:extLst>
          </p:cNvPr>
          <p:cNvSpPr/>
          <p:nvPr/>
        </p:nvSpPr>
        <p:spPr bwMode="white">
          <a:xfrm>
            <a:off x="8201489" y="3081295"/>
            <a:ext cx="283696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449E8E5-EF98-B03F-51FF-B8C71CF4E3D9}"/>
              </a:ext>
            </a:extLst>
          </p:cNvPr>
          <p:cNvSpPr/>
          <p:nvPr/>
        </p:nvSpPr>
        <p:spPr bwMode="white">
          <a:xfrm>
            <a:off x="2592398" y="3811436"/>
            <a:ext cx="275591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766B177-18D2-C6AB-8E53-737845C5EC2D}"/>
              </a:ext>
            </a:extLst>
          </p:cNvPr>
          <p:cNvSpPr/>
          <p:nvPr/>
        </p:nvSpPr>
        <p:spPr bwMode="white">
          <a:xfrm>
            <a:off x="6896484" y="3819549"/>
            <a:ext cx="283696" cy="34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BC6DB36-90EB-CC02-BDB8-5611179DF9D7}"/>
              </a:ext>
            </a:extLst>
          </p:cNvPr>
          <p:cNvSpPr/>
          <p:nvPr/>
        </p:nvSpPr>
        <p:spPr bwMode="white">
          <a:xfrm>
            <a:off x="7544933" y="3811436"/>
            <a:ext cx="291803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0F3603B-8BED-AB3C-B140-6C65F49FEB4F}"/>
              </a:ext>
            </a:extLst>
          </p:cNvPr>
          <p:cNvSpPr/>
          <p:nvPr/>
        </p:nvSpPr>
        <p:spPr bwMode="white">
          <a:xfrm>
            <a:off x="8201489" y="4598366"/>
            <a:ext cx="283696" cy="34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97ABF31-0B5B-B962-12C2-6FA60DAC1450}"/>
              </a:ext>
            </a:extLst>
          </p:cNvPr>
          <p:cNvSpPr/>
          <p:nvPr/>
        </p:nvSpPr>
        <p:spPr bwMode="white">
          <a:xfrm>
            <a:off x="3897403" y="5385295"/>
            <a:ext cx="275591" cy="34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3926E8D-1FD7-EBDC-2605-844BB29B6219}"/>
              </a:ext>
            </a:extLst>
          </p:cNvPr>
          <p:cNvSpPr/>
          <p:nvPr/>
        </p:nvSpPr>
        <p:spPr bwMode="white">
          <a:xfrm>
            <a:off x="7544933" y="5385295"/>
            <a:ext cx="283696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97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C7D3E-FD96-E3C9-8CC5-7780D12D6D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4531"/>
            <a:ext cx="9480456" cy="6107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85E723-8756-AE34-3410-C5C194EF00D5}"/>
              </a:ext>
            </a:extLst>
          </p:cNvPr>
          <p:cNvSpPr/>
          <p:nvPr/>
        </p:nvSpPr>
        <p:spPr bwMode="white">
          <a:xfrm>
            <a:off x="8028986" y="3861048"/>
            <a:ext cx="1091349" cy="57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C66808-38C0-D9BB-E965-7AB1F22C9668}"/>
              </a:ext>
            </a:extLst>
          </p:cNvPr>
          <p:cNvSpPr/>
          <p:nvPr/>
        </p:nvSpPr>
        <p:spPr bwMode="white">
          <a:xfrm>
            <a:off x="7839757" y="5877272"/>
            <a:ext cx="920539" cy="49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70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42247-8CE7-8613-DF35-E415F13F0C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5869"/>
            <a:ext cx="10272544" cy="601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182519-8DF5-FB7D-631F-07E328666661}"/>
              </a:ext>
            </a:extLst>
          </p:cNvPr>
          <p:cNvSpPr/>
          <p:nvPr/>
        </p:nvSpPr>
        <p:spPr bwMode="white">
          <a:xfrm>
            <a:off x="2246450" y="2132856"/>
            <a:ext cx="1185254" cy="58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6DD21D-057E-D1AC-DBCE-C10E95734473}"/>
              </a:ext>
            </a:extLst>
          </p:cNvPr>
          <p:cNvSpPr/>
          <p:nvPr/>
        </p:nvSpPr>
        <p:spPr bwMode="white">
          <a:xfrm>
            <a:off x="5880444" y="2060848"/>
            <a:ext cx="791620" cy="65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D52A13-FBDA-1FA3-24E9-88433675DED8}"/>
              </a:ext>
            </a:extLst>
          </p:cNvPr>
          <p:cNvSpPr/>
          <p:nvPr/>
        </p:nvSpPr>
        <p:spPr bwMode="white">
          <a:xfrm>
            <a:off x="4050438" y="4509120"/>
            <a:ext cx="605402" cy="54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1EFCA7-F4EE-2AD4-5C1D-5B67B3709450}"/>
              </a:ext>
            </a:extLst>
          </p:cNvPr>
          <p:cNvSpPr/>
          <p:nvPr/>
        </p:nvSpPr>
        <p:spPr bwMode="white">
          <a:xfrm>
            <a:off x="6079922" y="5733256"/>
            <a:ext cx="592141" cy="4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31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EEF5E-ACD0-9ABC-7645-CA4BB15DC0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2B469F-E048-845C-DBA5-49EE211181C7}"/>
              </a:ext>
            </a:extLst>
          </p:cNvPr>
          <p:cNvSpPr/>
          <p:nvPr/>
        </p:nvSpPr>
        <p:spPr bwMode="white">
          <a:xfrm>
            <a:off x="4224761" y="2706322"/>
            <a:ext cx="2180952" cy="4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BD9AA5-2DE5-2A7C-1579-83DAD662327B}"/>
              </a:ext>
            </a:extLst>
          </p:cNvPr>
          <p:cNvSpPr/>
          <p:nvPr/>
        </p:nvSpPr>
        <p:spPr bwMode="white">
          <a:xfrm>
            <a:off x="7300952" y="5050517"/>
            <a:ext cx="638095" cy="40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84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9098A-7DBD-5408-3E32-ADE1660D48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8456"/>
            <a:ext cx="9336440" cy="6103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8028DA-959A-19B2-1924-867666003A5F}"/>
              </a:ext>
            </a:extLst>
          </p:cNvPr>
          <p:cNvSpPr/>
          <p:nvPr/>
        </p:nvSpPr>
        <p:spPr bwMode="white">
          <a:xfrm>
            <a:off x="8328248" y="1916832"/>
            <a:ext cx="792088" cy="70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392DF2-11BF-F31C-2343-B9DADD139926}"/>
              </a:ext>
            </a:extLst>
          </p:cNvPr>
          <p:cNvSpPr/>
          <p:nvPr/>
        </p:nvSpPr>
        <p:spPr bwMode="white">
          <a:xfrm>
            <a:off x="8328248" y="3836832"/>
            <a:ext cx="792088" cy="70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9D6279-4953-A095-E901-6BF433548783}"/>
              </a:ext>
            </a:extLst>
          </p:cNvPr>
          <p:cNvSpPr/>
          <p:nvPr/>
        </p:nvSpPr>
        <p:spPr bwMode="white">
          <a:xfrm>
            <a:off x="8266089" y="5805263"/>
            <a:ext cx="937576" cy="723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68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23179-0964-C7DE-6AD5-D783C8CA22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923897-19EA-B6CA-88A9-C236F6905164}"/>
              </a:ext>
            </a:extLst>
          </p:cNvPr>
          <p:cNvSpPr/>
          <p:nvPr/>
        </p:nvSpPr>
        <p:spPr bwMode="white">
          <a:xfrm>
            <a:off x="9691428" y="2602171"/>
            <a:ext cx="466666" cy="4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54A700-CC68-A5CB-496D-DF14F1DDD135}"/>
              </a:ext>
            </a:extLst>
          </p:cNvPr>
          <p:cNvSpPr/>
          <p:nvPr/>
        </p:nvSpPr>
        <p:spPr bwMode="white">
          <a:xfrm>
            <a:off x="9615238" y="5118928"/>
            <a:ext cx="552380" cy="5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5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3CE30-71F3-2AFA-D580-8E9B90DDEA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A031D04-5C2C-83BC-8E6D-E018CD5976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3"/>
          <a:stretch/>
        </p:blipFill>
        <p:spPr>
          <a:xfrm>
            <a:off x="5503038" y="2016882"/>
            <a:ext cx="6280394" cy="3407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17BFA4F5-C2FE-9108-793C-E98E8707B47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132856"/>
            <a:ext cx="10800000" cy="431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598A7C-63B3-5FED-2ED9-033CA2CDF88B}"/>
              </a:ext>
            </a:extLst>
          </p:cNvPr>
          <p:cNvSpPr/>
          <p:nvPr/>
        </p:nvSpPr>
        <p:spPr bwMode="white">
          <a:xfrm>
            <a:off x="1545336" y="2456857"/>
            <a:ext cx="3409523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DFD8AB-DF46-1D8C-9057-64FBEE5AFE91}"/>
              </a:ext>
            </a:extLst>
          </p:cNvPr>
          <p:cNvSpPr/>
          <p:nvPr/>
        </p:nvSpPr>
        <p:spPr bwMode="white">
          <a:xfrm>
            <a:off x="945336" y="3562272"/>
            <a:ext cx="2161904" cy="3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37DA62-4F60-980C-8A32-EE8291B95509}"/>
              </a:ext>
            </a:extLst>
          </p:cNvPr>
          <p:cNvSpPr/>
          <p:nvPr/>
        </p:nvSpPr>
        <p:spPr bwMode="white">
          <a:xfrm>
            <a:off x="945336" y="4591452"/>
            <a:ext cx="2114285" cy="4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E3866F-167A-DF27-31A1-27C40CC08FC5}"/>
              </a:ext>
            </a:extLst>
          </p:cNvPr>
          <p:cNvSpPr/>
          <p:nvPr/>
        </p:nvSpPr>
        <p:spPr bwMode="white">
          <a:xfrm>
            <a:off x="945336" y="5668279"/>
            <a:ext cx="6998272" cy="486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51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4182E-E20C-2B35-8E2E-92CD5EC5BD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831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CCCCC-D6F2-7A00-8A38-6F9E632A8D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3D15A6-6CF0-BC08-C7B1-B828E47216EA}"/>
              </a:ext>
            </a:extLst>
          </p:cNvPr>
          <p:cNvSpPr/>
          <p:nvPr/>
        </p:nvSpPr>
        <p:spPr bwMode="white">
          <a:xfrm>
            <a:off x="681904" y="1352952"/>
            <a:ext cx="3723809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0030BC-56B4-D88A-ED85-4761D14B7FD3}"/>
              </a:ext>
            </a:extLst>
          </p:cNvPr>
          <p:cNvSpPr/>
          <p:nvPr/>
        </p:nvSpPr>
        <p:spPr bwMode="white">
          <a:xfrm>
            <a:off x="681904" y="2438666"/>
            <a:ext cx="3723809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E7926BE-3E1C-BD3E-59CE-5491CF10658F}"/>
              </a:ext>
            </a:extLst>
          </p:cNvPr>
          <p:cNvSpPr/>
          <p:nvPr/>
        </p:nvSpPr>
        <p:spPr bwMode="white">
          <a:xfrm>
            <a:off x="681904" y="3533904"/>
            <a:ext cx="3325864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6742991-E3DD-B745-B65C-C36C532302BC}"/>
              </a:ext>
            </a:extLst>
          </p:cNvPr>
          <p:cNvSpPr/>
          <p:nvPr/>
        </p:nvSpPr>
        <p:spPr bwMode="white">
          <a:xfrm>
            <a:off x="681904" y="4610095"/>
            <a:ext cx="3457142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CA4A1B5-D68A-D232-C925-8BCBAB41FE11}"/>
              </a:ext>
            </a:extLst>
          </p:cNvPr>
          <p:cNvSpPr/>
          <p:nvPr/>
        </p:nvSpPr>
        <p:spPr bwMode="white">
          <a:xfrm>
            <a:off x="681904" y="5648190"/>
            <a:ext cx="7286304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64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 animBg="1"/>
      <p:bldP spid="18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2023-12-22T14:09:02Z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