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0F9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2780928"/>
            <a:ext cx="6678686" cy="923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E02989-9834-E46E-1EE4-A4DFA56105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26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678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39EAAA-A5D8-585E-9658-2DC98C1A1B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0031"/>
            <a:ext cx="9552464" cy="6041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459A9F-42E8-6443-27D4-52F85F11D6F8}"/>
              </a:ext>
            </a:extLst>
          </p:cNvPr>
          <p:cNvSpPr/>
          <p:nvPr/>
        </p:nvSpPr>
        <p:spPr bwMode="white">
          <a:xfrm>
            <a:off x="6456040" y="2708920"/>
            <a:ext cx="792088" cy="82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43F569-3133-F816-5153-EF3687C3E5C5}"/>
              </a:ext>
            </a:extLst>
          </p:cNvPr>
          <p:cNvSpPr/>
          <p:nvPr/>
        </p:nvSpPr>
        <p:spPr bwMode="white">
          <a:xfrm>
            <a:off x="8544272" y="5805264"/>
            <a:ext cx="864096" cy="6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856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CA725C-3992-C734-B88D-9AE231CC38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30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BF35943-9652-D4E1-292A-628048024965}"/>
              </a:ext>
            </a:extLst>
          </p:cNvPr>
          <p:cNvSpPr/>
          <p:nvPr/>
        </p:nvSpPr>
        <p:spPr bwMode="white">
          <a:xfrm>
            <a:off x="1825316" y="5208387"/>
            <a:ext cx="2043441" cy="35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3AAEF80-F4BA-508E-1EAE-E4CBDCB6C750}"/>
              </a:ext>
            </a:extLst>
          </p:cNvPr>
          <p:cNvSpPr/>
          <p:nvPr/>
        </p:nvSpPr>
        <p:spPr bwMode="white">
          <a:xfrm>
            <a:off x="6320887" y="5189806"/>
            <a:ext cx="2034153" cy="362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8B736FB-7E7B-C8F2-B5F6-DCF448506B53}"/>
              </a:ext>
            </a:extLst>
          </p:cNvPr>
          <p:cNvSpPr/>
          <p:nvPr/>
        </p:nvSpPr>
        <p:spPr bwMode="white">
          <a:xfrm>
            <a:off x="1825316" y="6183870"/>
            <a:ext cx="1263218" cy="34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AA21E87-DF62-6B81-EA02-B48317878DCB}"/>
              </a:ext>
            </a:extLst>
          </p:cNvPr>
          <p:cNvSpPr/>
          <p:nvPr/>
        </p:nvSpPr>
        <p:spPr bwMode="white">
          <a:xfrm>
            <a:off x="6320887" y="6183870"/>
            <a:ext cx="1263218" cy="34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905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0AEB7E-66B6-9B11-2442-6883103E74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218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A87A8E-C2F1-5B37-9F87-3C23AC9D4417}"/>
              </a:ext>
            </a:extLst>
          </p:cNvPr>
          <p:cNvSpPr/>
          <p:nvPr/>
        </p:nvSpPr>
        <p:spPr bwMode="white">
          <a:xfrm>
            <a:off x="1091404" y="2098788"/>
            <a:ext cx="2018447" cy="34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A51B41-991E-E540-C27E-D4D7CCBCC5C2}"/>
              </a:ext>
            </a:extLst>
          </p:cNvPr>
          <p:cNvSpPr/>
          <p:nvPr/>
        </p:nvSpPr>
        <p:spPr bwMode="white">
          <a:xfrm>
            <a:off x="5488735" y="2080760"/>
            <a:ext cx="1973392" cy="36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FF1C1E-6347-79C7-B1CF-7F5428711C66}"/>
              </a:ext>
            </a:extLst>
          </p:cNvPr>
          <p:cNvSpPr/>
          <p:nvPr/>
        </p:nvSpPr>
        <p:spPr bwMode="white">
          <a:xfrm>
            <a:off x="1091404" y="3045267"/>
            <a:ext cx="1018234" cy="34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1F97FB-E548-A3E9-C0FA-03F53737422A}"/>
              </a:ext>
            </a:extLst>
          </p:cNvPr>
          <p:cNvSpPr/>
          <p:nvPr/>
        </p:nvSpPr>
        <p:spPr bwMode="white">
          <a:xfrm>
            <a:off x="5488735" y="3045267"/>
            <a:ext cx="1477791" cy="34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0C81A39-6A9A-9ECC-2262-03DA2AFACC08}"/>
              </a:ext>
            </a:extLst>
          </p:cNvPr>
          <p:cNvSpPr/>
          <p:nvPr/>
        </p:nvSpPr>
        <p:spPr bwMode="white">
          <a:xfrm>
            <a:off x="1091404" y="4911182"/>
            <a:ext cx="2018447" cy="34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ADC5900-42F7-C6D7-AC83-EA9F50E4F602}"/>
              </a:ext>
            </a:extLst>
          </p:cNvPr>
          <p:cNvSpPr/>
          <p:nvPr/>
        </p:nvSpPr>
        <p:spPr bwMode="white">
          <a:xfrm>
            <a:off x="5488735" y="4911182"/>
            <a:ext cx="1973392" cy="34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5FD174B-3ED9-F28C-5EB4-AB5B4FF9B15C}"/>
              </a:ext>
            </a:extLst>
          </p:cNvPr>
          <p:cNvSpPr/>
          <p:nvPr/>
        </p:nvSpPr>
        <p:spPr bwMode="white">
          <a:xfrm>
            <a:off x="1091404" y="5857661"/>
            <a:ext cx="1018234" cy="34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245203F-97B2-496F-2BF1-58B91177236B}"/>
              </a:ext>
            </a:extLst>
          </p:cNvPr>
          <p:cNvSpPr/>
          <p:nvPr/>
        </p:nvSpPr>
        <p:spPr bwMode="white">
          <a:xfrm>
            <a:off x="5488735" y="5866675"/>
            <a:ext cx="955158" cy="333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82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2" grpId="0" animBg="1"/>
      <p:bldP spid="14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DDFE7F-90F5-E1AD-4D77-64958D6E25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02911"/>
            <a:ext cx="9120416" cy="6029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A97E5BC-DDB9-A63F-604E-961CDC21B6B4}"/>
              </a:ext>
            </a:extLst>
          </p:cNvPr>
          <p:cNvSpPr/>
          <p:nvPr/>
        </p:nvSpPr>
        <p:spPr bwMode="white">
          <a:xfrm>
            <a:off x="4367809" y="2492896"/>
            <a:ext cx="3096344" cy="327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3EABD50-F9B8-AA0D-7A6B-947186833525}"/>
              </a:ext>
            </a:extLst>
          </p:cNvPr>
          <p:cNvSpPr/>
          <p:nvPr/>
        </p:nvSpPr>
        <p:spPr bwMode="white">
          <a:xfrm>
            <a:off x="2863762" y="6021289"/>
            <a:ext cx="639950" cy="43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12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8381A1-8618-0373-1B31-28419E0ADC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449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86221E7-4871-4973-D24A-C0F8FA1E8F3B}"/>
              </a:ext>
            </a:extLst>
          </p:cNvPr>
          <p:cNvSpPr/>
          <p:nvPr/>
        </p:nvSpPr>
        <p:spPr bwMode="white">
          <a:xfrm>
            <a:off x="4367808" y="1772816"/>
            <a:ext cx="3554648" cy="3744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F666051-8F5F-60AD-3ADF-19F507F0CC9D}"/>
              </a:ext>
            </a:extLst>
          </p:cNvPr>
          <p:cNvSpPr/>
          <p:nvPr/>
        </p:nvSpPr>
        <p:spPr bwMode="white">
          <a:xfrm>
            <a:off x="2662832" y="5804136"/>
            <a:ext cx="451503" cy="39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355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BEEC2F-5664-1B46-4B30-CD07578D92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800000" cy="5376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033E90-4A25-BE2B-6DC2-6B1CBF6FEF00}"/>
              </a:ext>
            </a:extLst>
          </p:cNvPr>
          <p:cNvSpPr/>
          <p:nvPr/>
        </p:nvSpPr>
        <p:spPr bwMode="white">
          <a:xfrm>
            <a:off x="4727848" y="1844825"/>
            <a:ext cx="3024336" cy="3456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943FF97-5D33-3A58-E55F-9E53A97043C8}"/>
              </a:ext>
            </a:extLst>
          </p:cNvPr>
          <p:cNvSpPr/>
          <p:nvPr/>
        </p:nvSpPr>
        <p:spPr bwMode="white">
          <a:xfrm>
            <a:off x="2909559" y="5555256"/>
            <a:ext cx="466666" cy="41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861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A5E315-F442-B115-22F5-8373FBFAA3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76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B3E04A-9B3B-1FB7-0745-916282AECE9E}"/>
              </a:ext>
            </a:extLst>
          </p:cNvPr>
          <p:cNvSpPr/>
          <p:nvPr/>
        </p:nvSpPr>
        <p:spPr bwMode="white">
          <a:xfrm>
            <a:off x="6171609" y="5997071"/>
            <a:ext cx="523134" cy="542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30046B-F189-7F91-7F5D-9A86D1E22BF8}"/>
              </a:ext>
            </a:extLst>
          </p:cNvPr>
          <p:cNvSpPr/>
          <p:nvPr/>
        </p:nvSpPr>
        <p:spPr bwMode="white">
          <a:xfrm>
            <a:off x="9420549" y="5997071"/>
            <a:ext cx="532312" cy="542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807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CA0572-07A7-B444-C7FD-C3F077CE69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196752"/>
            <a:ext cx="10800000" cy="3747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68BDD6-4F69-AAFF-28BE-ABB032A56582}"/>
              </a:ext>
            </a:extLst>
          </p:cNvPr>
          <p:cNvSpPr/>
          <p:nvPr/>
        </p:nvSpPr>
        <p:spPr bwMode="white">
          <a:xfrm>
            <a:off x="5700035" y="3952609"/>
            <a:ext cx="552380" cy="562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4E856B-92B1-A40B-E84E-D327482DB71D}"/>
              </a:ext>
            </a:extLst>
          </p:cNvPr>
          <p:cNvSpPr/>
          <p:nvPr/>
        </p:nvSpPr>
        <p:spPr bwMode="white">
          <a:xfrm>
            <a:off x="9071464" y="3952609"/>
            <a:ext cx="552380" cy="562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19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CD3B06-E547-558F-89A0-05599B4FD3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44824"/>
            <a:ext cx="10081120" cy="6095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082735"/>
            <a:ext cx="9073008" cy="3668651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5015880" y="4365104"/>
            <a:ext cx="4824536" cy="1080120"/>
          </a:xfrm>
          <a:prstGeom prst="line">
            <a:avLst/>
          </a:prstGeom>
          <a:ln w="19050">
            <a:solidFill>
              <a:srgbClr val="F30F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603612" y="4365104"/>
            <a:ext cx="4824536" cy="1080120"/>
          </a:xfrm>
          <a:prstGeom prst="line">
            <a:avLst/>
          </a:prstGeom>
          <a:ln w="19050">
            <a:solidFill>
              <a:srgbClr val="F30F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700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2023-12-22T16:01:03Z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