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924944"/>
            <a:ext cx="4542012" cy="8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CB6D8-4BC3-50A2-697F-F18E474B88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5667"/>
            <a:ext cx="9912504" cy="6146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602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61D96-747E-D2EA-68A3-D8CD6B340A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57AE03-296E-842B-EA30-12076C25DE00}"/>
              </a:ext>
            </a:extLst>
          </p:cNvPr>
          <p:cNvSpPr/>
          <p:nvPr/>
        </p:nvSpPr>
        <p:spPr bwMode="white">
          <a:xfrm>
            <a:off x="681904" y="1314997"/>
            <a:ext cx="2933333" cy="4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B82125-90BC-EDB0-6E45-20272314A087}"/>
              </a:ext>
            </a:extLst>
          </p:cNvPr>
          <p:cNvSpPr/>
          <p:nvPr/>
        </p:nvSpPr>
        <p:spPr bwMode="white">
          <a:xfrm>
            <a:off x="1281904" y="2315406"/>
            <a:ext cx="2380952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CA4229-0E4B-9A1C-5AED-B557F0C6522C}"/>
              </a:ext>
            </a:extLst>
          </p:cNvPr>
          <p:cNvSpPr/>
          <p:nvPr/>
        </p:nvSpPr>
        <p:spPr bwMode="white">
          <a:xfrm>
            <a:off x="681904" y="3306287"/>
            <a:ext cx="2190476" cy="36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E2D0EA-C212-8940-F273-ADFA13D42938}"/>
              </a:ext>
            </a:extLst>
          </p:cNvPr>
          <p:cNvSpPr/>
          <p:nvPr/>
        </p:nvSpPr>
        <p:spPr bwMode="white">
          <a:xfrm>
            <a:off x="681904" y="4249530"/>
            <a:ext cx="2142857" cy="4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2E5C71-1EFC-255D-8FB8-E9ED7396ED3E}"/>
              </a:ext>
            </a:extLst>
          </p:cNvPr>
          <p:cNvSpPr/>
          <p:nvPr/>
        </p:nvSpPr>
        <p:spPr bwMode="white">
          <a:xfrm>
            <a:off x="681904" y="5202300"/>
            <a:ext cx="8006384" cy="4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97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91D01-DD6E-4916-0850-30C03BF41E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3102"/>
            <a:ext cx="10488568" cy="6088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76A2409-8B5B-E1A8-1231-69FCD9195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8328248" y="3717032"/>
            <a:ext cx="3215760" cy="290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976A84-DC82-2795-1F92-CD6F13417B36}"/>
              </a:ext>
            </a:extLst>
          </p:cNvPr>
          <p:cNvSpPr/>
          <p:nvPr/>
        </p:nvSpPr>
        <p:spPr bwMode="white">
          <a:xfrm>
            <a:off x="8823486" y="4034274"/>
            <a:ext cx="2390476" cy="37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0C07AF-66B2-3ABA-5431-5DFDB0161B03}"/>
              </a:ext>
            </a:extLst>
          </p:cNvPr>
          <p:cNvSpPr/>
          <p:nvPr/>
        </p:nvSpPr>
        <p:spPr bwMode="white">
          <a:xfrm>
            <a:off x="8290152" y="5007840"/>
            <a:ext cx="1866666" cy="37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4E859D-4A22-0EAB-1587-74AF3BE06031}"/>
              </a:ext>
            </a:extLst>
          </p:cNvPr>
          <p:cNvSpPr/>
          <p:nvPr/>
        </p:nvSpPr>
        <p:spPr bwMode="white">
          <a:xfrm>
            <a:off x="8290152" y="5886000"/>
            <a:ext cx="2821808" cy="54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27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4E17C-ACAD-7B21-DE64-062B0D1BB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61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D81077-CB43-7518-6217-A1B9EABB7D42}"/>
              </a:ext>
            </a:extLst>
          </p:cNvPr>
          <p:cNvSpPr/>
          <p:nvPr/>
        </p:nvSpPr>
        <p:spPr bwMode="white">
          <a:xfrm>
            <a:off x="1701886" y="4225869"/>
            <a:ext cx="1936901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DF2D61-24EB-29EC-290F-7D6424F56263}"/>
              </a:ext>
            </a:extLst>
          </p:cNvPr>
          <p:cNvSpPr/>
          <p:nvPr/>
        </p:nvSpPr>
        <p:spPr bwMode="white">
          <a:xfrm>
            <a:off x="1237030" y="5121295"/>
            <a:ext cx="1936901" cy="3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A877D0-7771-906A-D23E-8FE52898E033}"/>
              </a:ext>
            </a:extLst>
          </p:cNvPr>
          <p:cNvSpPr/>
          <p:nvPr/>
        </p:nvSpPr>
        <p:spPr bwMode="white">
          <a:xfrm>
            <a:off x="1237030" y="5965062"/>
            <a:ext cx="1885251" cy="39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13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70FB6-7026-9580-4F99-CE668AA89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4907"/>
            <a:ext cx="9768488" cy="6107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F93BD5-2F5F-0381-E617-48F839F05AC8}"/>
              </a:ext>
            </a:extLst>
          </p:cNvPr>
          <p:cNvSpPr/>
          <p:nvPr/>
        </p:nvSpPr>
        <p:spPr bwMode="white">
          <a:xfrm>
            <a:off x="5735960" y="6021288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00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26A12-C752-9353-A3F2-D8B062814C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F554EB-C6A5-0926-327E-47F9517F7FDE}"/>
              </a:ext>
            </a:extLst>
          </p:cNvPr>
          <p:cNvSpPr/>
          <p:nvPr/>
        </p:nvSpPr>
        <p:spPr bwMode="white">
          <a:xfrm>
            <a:off x="1243809" y="1191296"/>
            <a:ext cx="2390476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EAC893-DBB3-DB45-8ABA-C5CA61C39938}"/>
              </a:ext>
            </a:extLst>
          </p:cNvPr>
          <p:cNvSpPr/>
          <p:nvPr/>
        </p:nvSpPr>
        <p:spPr bwMode="white">
          <a:xfrm>
            <a:off x="681904" y="2163829"/>
            <a:ext cx="1895238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D6A5B3-3DB6-87C0-EFB3-CA997A0786F9}"/>
              </a:ext>
            </a:extLst>
          </p:cNvPr>
          <p:cNvSpPr/>
          <p:nvPr/>
        </p:nvSpPr>
        <p:spPr bwMode="white">
          <a:xfrm>
            <a:off x="681904" y="3098224"/>
            <a:ext cx="2371428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C24D2B-57D0-8647-F89F-B22F69D7D1B9}"/>
              </a:ext>
            </a:extLst>
          </p:cNvPr>
          <p:cNvSpPr/>
          <p:nvPr/>
        </p:nvSpPr>
        <p:spPr bwMode="white">
          <a:xfrm>
            <a:off x="681904" y="4070757"/>
            <a:ext cx="8006384" cy="4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19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31DEC-7E34-5728-3C22-B93705A43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34683D-B2D8-1969-A028-9991C58EA342}"/>
              </a:ext>
            </a:extLst>
          </p:cNvPr>
          <p:cNvSpPr/>
          <p:nvPr/>
        </p:nvSpPr>
        <p:spPr bwMode="white">
          <a:xfrm>
            <a:off x="1815238" y="3738025"/>
            <a:ext cx="2085714" cy="3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D94EF4-3552-08BD-8076-ADC5331A2B72}"/>
              </a:ext>
            </a:extLst>
          </p:cNvPr>
          <p:cNvSpPr/>
          <p:nvPr/>
        </p:nvSpPr>
        <p:spPr bwMode="white">
          <a:xfrm>
            <a:off x="6424761" y="3738025"/>
            <a:ext cx="1809523" cy="3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AE7A3D-7AE1-34FF-BAD2-6254FE4B8BEB}"/>
              </a:ext>
            </a:extLst>
          </p:cNvPr>
          <p:cNvSpPr/>
          <p:nvPr/>
        </p:nvSpPr>
        <p:spPr bwMode="white">
          <a:xfrm>
            <a:off x="1815238" y="4758594"/>
            <a:ext cx="1028571" cy="3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42922B-325C-C045-9B4A-7E3AFD8C0985}"/>
              </a:ext>
            </a:extLst>
          </p:cNvPr>
          <p:cNvSpPr/>
          <p:nvPr/>
        </p:nvSpPr>
        <p:spPr bwMode="white">
          <a:xfrm>
            <a:off x="6424761" y="4758594"/>
            <a:ext cx="761904" cy="3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59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E9E25-C9E4-3A5A-F929-DD294386E6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0768"/>
            <a:ext cx="10800000" cy="308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D73584-1EE3-F36E-4C7F-92765A76D849}"/>
              </a:ext>
            </a:extLst>
          </p:cNvPr>
          <p:cNvSpPr/>
          <p:nvPr/>
        </p:nvSpPr>
        <p:spPr bwMode="white">
          <a:xfrm>
            <a:off x="1089352" y="2600879"/>
            <a:ext cx="2133333" cy="37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456D49-0ACF-D665-4327-36E7702A96A2}"/>
              </a:ext>
            </a:extLst>
          </p:cNvPr>
          <p:cNvSpPr/>
          <p:nvPr/>
        </p:nvSpPr>
        <p:spPr bwMode="white">
          <a:xfrm>
            <a:off x="5736971" y="2619972"/>
            <a:ext cx="2085714" cy="35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C3BDBD-CFCA-BCA5-C32B-49E6B5716C56}"/>
              </a:ext>
            </a:extLst>
          </p:cNvPr>
          <p:cNvSpPr/>
          <p:nvPr/>
        </p:nvSpPr>
        <p:spPr bwMode="white">
          <a:xfrm>
            <a:off x="1089352" y="3631880"/>
            <a:ext cx="1342857" cy="36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EBB39A-9389-44D0-7B6B-CE86D4E625A1}"/>
              </a:ext>
            </a:extLst>
          </p:cNvPr>
          <p:cNvSpPr/>
          <p:nvPr/>
        </p:nvSpPr>
        <p:spPr bwMode="white">
          <a:xfrm>
            <a:off x="5736971" y="3631880"/>
            <a:ext cx="1028571" cy="36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75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8CDC3-0F40-7B20-2A10-11AFCD127E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9577"/>
            <a:ext cx="8688368" cy="6042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C46E1A-8973-5B53-2F3F-304E6A6767C3}"/>
              </a:ext>
            </a:extLst>
          </p:cNvPr>
          <p:cNvSpPr/>
          <p:nvPr/>
        </p:nvSpPr>
        <p:spPr bwMode="white">
          <a:xfrm>
            <a:off x="1925092" y="3749663"/>
            <a:ext cx="1794644" cy="49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5A3C28-2B41-216E-E6EB-92D7B556DA78}"/>
              </a:ext>
            </a:extLst>
          </p:cNvPr>
          <p:cNvSpPr/>
          <p:nvPr/>
        </p:nvSpPr>
        <p:spPr bwMode="white">
          <a:xfrm>
            <a:off x="1559913" y="4581128"/>
            <a:ext cx="1727775" cy="4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2BF167-8E82-2C97-E6EE-8D4F8622C2B7}"/>
              </a:ext>
            </a:extLst>
          </p:cNvPr>
          <p:cNvSpPr/>
          <p:nvPr/>
        </p:nvSpPr>
        <p:spPr bwMode="white">
          <a:xfrm>
            <a:off x="1559912" y="5326711"/>
            <a:ext cx="1799783" cy="43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F5DE7D-5410-B0FD-5603-6247C66B92C8}"/>
              </a:ext>
            </a:extLst>
          </p:cNvPr>
          <p:cNvSpPr/>
          <p:nvPr/>
        </p:nvSpPr>
        <p:spPr bwMode="white">
          <a:xfrm>
            <a:off x="1538002" y="6094224"/>
            <a:ext cx="2973822" cy="44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28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5C848-CC4B-89C0-3417-BDA2ED2D02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11"/>
          <a:stretch/>
        </p:blipFill>
        <p:spPr>
          <a:xfrm>
            <a:off x="767408" y="620688"/>
            <a:ext cx="10800000" cy="224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B85C848-CC4B-89C0-3417-BDA2ED2D02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1" t="57549" r="8885"/>
          <a:stretch/>
        </p:blipFill>
        <p:spPr>
          <a:xfrm>
            <a:off x="5303912" y="3134243"/>
            <a:ext cx="6552728" cy="1434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AC7AC3B-8A43-A166-5360-0D52E10944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852131"/>
            <a:ext cx="10800000" cy="395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6CAAC9-19F9-CF01-E6CE-741160DD06E7}"/>
              </a:ext>
            </a:extLst>
          </p:cNvPr>
          <p:cNvSpPr/>
          <p:nvPr/>
        </p:nvSpPr>
        <p:spPr bwMode="white">
          <a:xfrm>
            <a:off x="2054734" y="3215549"/>
            <a:ext cx="2419047" cy="3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0D5263-F45A-9087-55F7-786A3A449455}"/>
              </a:ext>
            </a:extLst>
          </p:cNvPr>
          <p:cNvSpPr/>
          <p:nvPr/>
        </p:nvSpPr>
        <p:spPr bwMode="white">
          <a:xfrm>
            <a:off x="1521400" y="4187166"/>
            <a:ext cx="2152380" cy="3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0599E6-EE52-B33C-0EF7-778DFF94E5DE}"/>
              </a:ext>
            </a:extLst>
          </p:cNvPr>
          <p:cNvSpPr/>
          <p:nvPr/>
        </p:nvSpPr>
        <p:spPr bwMode="white">
          <a:xfrm>
            <a:off x="1521400" y="5168309"/>
            <a:ext cx="2677792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F3D74C-952F-F347-ABD5-8A1377B284C3}"/>
              </a:ext>
            </a:extLst>
          </p:cNvPr>
          <p:cNvSpPr/>
          <p:nvPr/>
        </p:nvSpPr>
        <p:spPr bwMode="white">
          <a:xfrm>
            <a:off x="1521400" y="6109905"/>
            <a:ext cx="9158512" cy="4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13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2023-12-22T13:41:03Z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