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3" r:id="rId3"/>
    <p:sldId id="332" r:id="rId4"/>
    <p:sldId id="331" r:id="rId5"/>
    <p:sldId id="330" r:id="rId6"/>
    <p:sldId id="329" r:id="rId7"/>
    <p:sldId id="328" r:id="rId8"/>
    <p:sldId id="327" r:id="rId9"/>
    <p:sldId id="326" r:id="rId10"/>
    <p:sldId id="325" r:id="rId11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456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91744" y="2924944"/>
            <a:ext cx="4104456" cy="80994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67839D6-975C-8201-0CB5-10DDB098FEB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112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266B2DA-1273-26D3-453C-664ACF809A07}"/>
              </a:ext>
            </a:extLst>
          </p:cNvPr>
          <p:cNvSpPr/>
          <p:nvPr/>
        </p:nvSpPr>
        <p:spPr bwMode="white">
          <a:xfrm>
            <a:off x="681904" y="1258167"/>
            <a:ext cx="7574336" cy="476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9535098-FAB9-DD89-ECE4-2ADDC47732D7}"/>
              </a:ext>
            </a:extLst>
          </p:cNvPr>
          <p:cNvSpPr/>
          <p:nvPr/>
        </p:nvSpPr>
        <p:spPr bwMode="white">
          <a:xfrm>
            <a:off x="681904" y="2288370"/>
            <a:ext cx="4485714" cy="476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18C8847-075A-592A-50A2-2B4EDB9A3D5D}"/>
              </a:ext>
            </a:extLst>
          </p:cNvPr>
          <p:cNvSpPr/>
          <p:nvPr/>
        </p:nvSpPr>
        <p:spPr bwMode="white">
          <a:xfrm>
            <a:off x="681904" y="3309034"/>
            <a:ext cx="8222408" cy="476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EC01E260-17C1-A5F5-B32C-A83CA2C16738}"/>
              </a:ext>
            </a:extLst>
          </p:cNvPr>
          <p:cNvSpPr/>
          <p:nvPr/>
        </p:nvSpPr>
        <p:spPr bwMode="white">
          <a:xfrm>
            <a:off x="681904" y="4320160"/>
            <a:ext cx="3161904" cy="4960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7712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  <p:bldP spid="10" grpId="0" animBg="1"/>
      <p:bldP spid="1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F18F988-DED7-A3D3-8E34-6996B093DB5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275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9095621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992E525-E7ED-6814-B1BF-5DBB217AFF9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8738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2AC7F3F-DDBE-08B0-416B-DBF613C229CE}"/>
              </a:ext>
            </a:extLst>
          </p:cNvPr>
          <p:cNvSpPr/>
          <p:nvPr/>
        </p:nvSpPr>
        <p:spPr bwMode="white">
          <a:xfrm>
            <a:off x="6991257" y="3286683"/>
            <a:ext cx="524828" cy="3382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4BDA2F5-0F12-BC68-FF85-46A27D162525}"/>
              </a:ext>
            </a:extLst>
          </p:cNvPr>
          <p:cNvSpPr/>
          <p:nvPr/>
        </p:nvSpPr>
        <p:spPr bwMode="white">
          <a:xfrm>
            <a:off x="3895658" y="4960377"/>
            <a:ext cx="524828" cy="3293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9AC1BF3-2EC1-06B8-58D2-2AAD806CB445}"/>
              </a:ext>
            </a:extLst>
          </p:cNvPr>
          <p:cNvSpPr/>
          <p:nvPr/>
        </p:nvSpPr>
        <p:spPr bwMode="white">
          <a:xfrm>
            <a:off x="5799273" y="5957471"/>
            <a:ext cx="533724" cy="3382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3546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390EB74-A880-DB7F-1396-05810F84EE6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836712"/>
            <a:ext cx="839718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949609B-F260-0F7B-7040-0157E67BDD53}"/>
              </a:ext>
            </a:extLst>
          </p:cNvPr>
          <p:cNvSpPr/>
          <p:nvPr/>
        </p:nvSpPr>
        <p:spPr bwMode="white">
          <a:xfrm>
            <a:off x="1646552" y="2141422"/>
            <a:ext cx="725682" cy="3261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E2C7C5E-747B-8B3F-A7D2-C83E83BB5A58}"/>
              </a:ext>
            </a:extLst>
          </p:cNvPr>
          <p:cNvSpPr/>
          <p:nvPr/>
        </p:nvSpPr>
        <p:spPr bwMode="white">
          <a:xfrm>
            <a:off x="3519998" y="2141422"/>
            <a:ext cx="259172" cy="3261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2A209DB-8E71-3831-6E69-FA482C824A26}"/>
              </a:ext>
            </a:extLst>
          </p:cNvPr>
          <p:cNvSpPr/>
          <p:nvPr/>
        </p:nvSpPr>
        <p:spPr bwMode="white">
          <a:xfrm>
            <a:off x="4741810" y="2141422"/>
            <a:ext cx="503534" cy="3261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C409699-B4A7-AD08-DD67-C5C1C9AAF065}"/>
              </a:ext>
            </a:extLst>
          </p:cNvPr>
          <p:cNvSpPr/>
          <p:nvPr/>
        </p:nvSpPr>
        <p:spPr bwMode="white">
          <a:xfrm>
            <a:off x="2727671" y="2141422"/>
            <a:ext cx="451699" cy="3039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FC5918F-5C1B-1D90-9D9C-7E88A15FAD68}"/>
              </a:ext>
            </a:extLst>
          </p:cNvPr>
          <p:cNvSpPr/>
          <p:nvPr/>
        </p:nvSpPr>
        <p:spPr bwMode="white">
          <a:xfrm>
            <a:off x="2727670" y="3231152"/>
            <a:ext cx="848049" cy="3261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E004FA32-F186-CF27-AD4C-A41D746FB218}"/>
              </a:ext>
            </a:extLst>
          </p:cNvPr>
          <p:cNvSpPr/>
          <p:nvPr/>
        </p:nvSpPr>
        <p:spPr bwMode="white">
          <a:xfrm>
            <a:off x="1822929" y="4229816"/>
            <a:ext cx="2088232" cy="22322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186BE2D2-4EF7-EA4E-C1B2-A9F5D4DCE4D9}"/>
              </a:ext>
            </a:extLst>
          </p:cNvPr>
          <p:cNvSpPr/>
          <p:nvPr/>
        </p:nvSpPr>
        <p:spPr bwMode="white">
          <a:xfrm>
            <a:off x="6000647" y="5306827"/>
            <a:ext cx="311006" cy="274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30907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  <p:bldP spid="9" grpId="0" animBg="1"/>
      <p:bldP spid="10" grpId="0" animBg="1"/>
      <p:bldP spid="12" grpId="0" animBg="1"/>
      <p:bldP spid="1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5D851B9-9C03-E50C-66AC-F56C20E55FC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162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49964B6-C77E-04D4-FAC8-71B6E99F1044}"/>
              </a:ext>
            </a:extLst>
          </p:cNvPr>
          <p:cNvSpPr/>
          <p:nvPr/>
        </p:nvSpPr>
        <p:spPr bwMode="white">
          <a:xfrm>
            <a:off x="1805714" y="4039721"/>
            <a:ext cx="333333" cy="4096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12FFB02-9A96-0F43-F5AF-ACB3F0578523}"/>
              </a:ext>
            </a:extLst>
          </p:cNvPr>
          <p:cNvSpPr/>
          <p:nvPr/>
        </p:nvSpPr>
        <p:spPr bwMode="white">
          <a:xfrm>
            <a:off x="2643809" y="3992086"/>
            <a:ext cx="542857" cy="4668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3AE4CEA-0FE9-0A4B-8FDD-6C377F75522F}"/>
              </a:ext>
            </a:extLst>
          </p:cNvPr>
          <p:cNvSpPr/>
          <p:nvPr/>
        </p:nvSpPr>
        <p:spPr bwMode="white">
          <a:xfrm>
            <a:off x="3691428" y="4039721"/>
            <a:ext cx="285714" cy="4096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40969C7-DC93-D0BF-94A7-06BC8D5FB9E2}"/>
              </a:ext>
            </a:extLst>
          </p:cNvPr>
          <p:cNvSpPr/>
          <p:nvPr/>
        </p:nvSpPr>
        <p:spPr bwMode="white">
          <a:xfrm>
            <a:off x="5405714" y="4039721"/>
            <a:ext cx="333333" cy="4096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2479679-7518-AFE8-ECB5-28E9321C5E97}"/>
              </a:ext>
            </a:extLst>
          </p:cNvPr>
          <p:cNvSpPr/>
          <p:nvPr/>
        </p:nvSpPr>
        <p:spPr bwMode="white">
          <a:xfrm>
            <a:off x="1805714" y="5621218"/>
            <a:ext cx="876190" cy="4191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29562DD6-1536-27D4-7CEE-43488D7C5F1B}"/>
              </a:ext>
            </a:extLst>
          </p:cNvPr>
          <p:cNvSpPr/>
          <p:nvPr/>
        </p:nvSpPr>
        <p:spPr bwMode="white">
          <a:xfrm>
            <a:off x="4186666" y="5630745"/>
            <a:ext cx="333333" cy="4096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8575EE73-0C07-EFFB-C106-CCFDD3B66D8C}"/>
              </a:ext>
            </a:extLst>
          </p:cNvPr>
          <p:cNvSpPr/>
          <p:nvPr/>
        </p:nvSpPr>
        <p:spPr bwMode="white">
          <a:xfrm>
            <a:off x="5739047" y="5621218"/>
            <a:ext cx="619047" cy="4191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EFDDF5F6-F6BB-B4D6-1E8D-78F27519A301}"/>
              </a:ext>
            </a:extLst>
          </p:cNvPr>
          <p:cNvSpPr/>
          <p:nvPr/>
        </p:nvSpPr>
        <p:spPr bwMode="white">
          <a:xfrm>
            <a:off x="6948571" y="5583109"/>
            <a:ext cx="619047" cy="5144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DD2D3071-FE2B-9B28-5C53-B353FA4F75EC}"/>
              </a:ext>
            </a:extLst>
          </p:cNvPr>
          <p:cNvSpPr/>
          <p:nvPr/>
        </p:nvSpPr>
        <p:spPr bwMode="white">
          <a:xfrm>
            <a:off x="9291428" y="5630745"/>
            <a:ext cx="333333" cy="4096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C17AF078-D3FD-6AB2-4F9E-F7E51A62CEA8}"/>
              </a:ext>
            </a:extLst>
          </p:cNvPr>
          <p:cNvSpPr/>
          <p:nvPr/>
        </p:nvSpPr>
        <p:spPr bwMode="white">
          <a:xfrm>
            <a:off x="10224761" y="5583109"/>
            <a:ext cx="609523" cy="5144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BA02E6DC-772A-DB11-08B6-B6594C1B7E29}"/>
              </a:ext>
            </a:extLst>
          </p:cNvPr>
          <p:cNvSpPr/>
          <p:nvPr/>
        </p:nvSpPr>
        <p:spPr bwMode="white">
          <a:xfrm>
            <a:off x="3186666" y="5630745"/>
            <a:ext cx="504761" cy="3810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73932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29E843F-FCBC-BFB5-11C4-6B538408C87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836712"/>
            <a:ext cx="910666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D1746D3-44F2-DA27-67AC-41ACC691D353}"/>
              </a:ext>
            </a:extLst>
          </p:cNvPr>
          <p:cNvSpPr/>
          <p:nvPr/>
        </p:nvSpPr>
        <p:spPr bwMode="white">
          <a:xfrm>
            <a:off x="2580446" y="1190184"/>
            <a:ext cx="923266" cy="3534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1D53827-3D19-AC0F-71D6-CD82C3E834F7}"/>
              </a:ext>
            </a:extLst>
          </p:cNvPr>
          <p:cNvSpPr/>
          <p:nvPr/>
        </p:nvSpPr>
        <p:spPr bwMode="white">
          <a:xfrm>
            <a:off x="5359024" y="1929264"/>
            <a:ext cx="281069" cy="3534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CC9311A-F35D-A5A2-6891-FF46CDF12784}"/>
              </a:ext>
            </a:extLst>
          </p:cNvPr>
          <p:cNvSpPr/>
          <p:nvPr/>
        </p:nvSpPr>
        <p:spPr bwMode="white">
          <a:xfrm>
            <a:off x="6113897" y="1929264"/>
            <a:ext cx="281069" cy="3534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93382C0-6B5D-B4A1-94AC-99FA84652267}"/>
              </a:ext>
            </a:extLst>
          </p:cNvPr>
          <p:cNvSpPr/>
          <p:nvPr/>
        </p:nvSpPr>
        <p:spPr bwMode="white">
          <a:xfrm>
            <a:off x="7157871" y="1929264"/>
            <a:ext cx="281069" cy="3534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66E7CDB-6E7A-4A54-A330-EF5CF3B916FF}"/>
              </a:ext>
            </a:extLst>
          </p:cNvPr>
          <p:cNvSpPr/>
          <p:nvPr/>
        </p:nvSpPr>
        <p:spPr bwMode="white">
          <a:xfrm>
            <a:off x="7912745" y="1929264"/>
            <a:ext cx="281069" cy="3534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B2C969D-562B-EF0C-8136-5B26C8A6AC6F}"/>
              </a:ext>
            </a:extLst>
          </p:cNvPr>
          <p:cNvSpPr/>
          <p:nvPr/>
        </p:nvSpPr>
        <p:spPr bwMode="white">
          <a:xfrm>
            <a:off x="8659588" y="1937297"/>
            <a:ext cx="289100" cy="3454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FDD7AFF4-2556-06BD-3C4B-33A3CDFA929D}"/>
              </a:ext>
            </a:extLst>
          </p:cNvPr>
          <p:cNvSpPr/>
          <p:nvPr/>
        </p:nvSpPr>
        <p:spPr bwMode="white">
          <a:xfrm>
            <a:off x="1631504" y="2363071"/>
            <a:ext cx="1944215" cy="24340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C3F5A323-E85F-4B42-5E21-510B87C59EC6}"/>
              </a:ext>
            </a:extLst>
          </p:cNvPr>
          <p:cNvSpPr/>
          <p:nvPr/>
        </p:nvSpPr>
        <p:spPr bwMode="white">
          <a:xfrm>
            <a:off x="8659588" y="2772778"/>
            <a:ext cx="289100" cy="3454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472B9A66-A1F6-8DE3-A09E-A557AC4459F9}"/>
              </a:ext>
            </a:extLst>
          </p:cNvPr>
          <p:cNvSpPr/>
          <p:nvPr/>
        </p:nvSpPr>
        <p:spPr bwMode="white">
          <a:xfrm>
            <a:off x="4612181" y="3616293"/>
            <a:ext cx="281069" cy="3534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03D2FB81-ECE7-5B47-EBD2-D832741864B9}"/>
              </a:ext>
            </a:extLst>
          </p:cNvPr>
          <p:cNvSpPr/>
          <p:nvPr/>
        </p:nvSpPr>
        <p:spPr bwMode="white">
          <a:xfrm>
            <a:off x="5367054" y="3616293"/>
            <a:ext cx="281069" cy="3534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AE673B20-2E6D-FCD5-EEAB-25B2FBB9003D}"/>
              </a:ext>
            </a:extLst>
          </p:cNvPr>
          <p:cNvSpPr/>
          <p:nvPr/>
        </p:nvSpPr>
        <p:spPr bwMode="white">
          <a:xfrm>
            <a:off x="6113897" y="3624327"/>
            <a:ext cx="289100" cy="3454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071D2C4F-4E5E-4ABF-8124-53B584FC14F4}"/>
              </a:ext>
            </a:extLst>
          </p:cNvPr>
          <p:cNvSpPr/>
          <p:nvPr/>
        </p:nvSpPr>
        <p:spPr bwMode="white">
          <a:xfrm>
            <a:off x="7157871" y="3616293"/>
            <a:ext cx="281069" cy="3534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A410B23F-7E1D-0723-742F-BD29D122CB1C}"/>
              </a:ext>
            </a:extLst>
          </p:cNvPr>
          <p:cNvSpPr/>
          <p:nvPr/>
        </p:nvSpPr>
        <p:spPr bwMode="white">
          <a:xfrm>
            <a:off x="7912745" y="3616293"/>
            <a:ext cx="281069" cy="3534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54733D49-24CD-B648-380F-9CF5628BF5D8}"/>
              </a:ext>
            </a:extLst>
          </p:cNvPr>
          <p:cNvSpPr/>
          <p:nvPr/>
        </p:nvSpPr>
        <p:spPr bwMode="white">
          <a:xfrm>
            <a:off x="8659588" y="3616293"/>
            <a:ext cx="281069" cy="3534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22EAA1C9-2DAB-32BC-C9CF-36DE24474831}"/>
              </a:ext>
            </a:extLst>
          </p:cNvPr>
          <p:cNvSpPr/>
          <p:nvPr/>
        </p:nvSpPr>
        <p:spPr bwMode="white">
          <a:xfrm>
            <a:off x="6828618" y="5351523"/>
            <a:ext cx="819118" cy="393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6DD5A8E2-5DAA-8D1C-4392-BA8935F04CCC}"/>
              </a:ext>
            </a:extLst>
          </p:cNvPr>
          <p:cNvSpPr/>
          <p:nvPr/>
        </p:nvSpPr>
        <p:spPr bwMode="white">
          <a:xfrm>
            <a:off x="2291346" y="5809431"/>
            <a:ext cx="835179" cy="3695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22428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4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7" grpId="0" animBg="1"/>
      <p:bldP spid="2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78906C2-9A88-5C91-E6C3-BEF48D264A8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22410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5F3A7AB-EADC-69B6-0B0A-81BD01D12983}"/>
              </a:ext>
            </a:extLst>
          </p:cNvPr>
          <p:cNvSpPr/>
          <p:nvPr/>
        </p:nvSpPr>
        <p:spPr bwMode="white">
          <a:xfrm>
            <a:off x="3485604" y="2525898"/>
            <a:ext cx="520584" cy="3742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9D8B1E9-37B0-B9B2-53A0-A523234FC723}"/>
              </a:ext>
            </a:extLst>
          </p:cNvPr>
          <p:cNvSpPr/>
          <p:nvPr/>
        </p:nvSpPr>
        <p:spPr bwMode="white">
          <a:xfrm>
            <a:off x="3233446" y="3689288"/>
            <a:ext cx="512450" cy="3823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EA681C53-2A0F-9413-12FD-8A95589EB0E6}"/>
              </a:ext>
            </a:extLst>
          </p:cNvPr>
          <p:cNvSpPr/>
          <p:nvPr/>
        </p:nvSpPr>
        <p:spPr bwMode="white">
          <a:xfrm>
            <a:off x="3485604" y="4860814"/>
            <a:ext cx="479913" cy="2359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ED67EB7C-0BA8-3C85-EA8E-01C29E4E7AE1}"/>
              </a:ext>
            </a:extLst>
          </p:cNvPr>
          <p:cNvSpPr/>
          <p:nvPr/>
        </p:nvSpPr>
        <p:spPr bwMode="white">
          <a:xfrm>
            <a:off x="3485604" y="6024203"/>
            <a:ext cx="520584" cy="3742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63028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1" grpId="0" animBg="1"/>
      <p:bldP spid="1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3215C5D-19DD-0503-3BE2-4AC020079B1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6944" y="541544"/>
            <a:ext cx="8085359" cy="60965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2D1CAC7-6481-B5D2-EAE9-81E59068CA4B}"/>
              </a:ext>
            </a:extLst>
          </p:cNvPr>
          <p:cNvSpPr/>
          <p:nvPr/>
        </p:nvSpPr>
        <p:spPr bwMode="white">
          <a:xfrm>
            <a:off x="1199456" y="5301208"/>
            <a:ext cx="3240360" cy="5752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5B382EA0-58E8-450D-C2AD-7AB32A93CD27}"/>
              </a:ext>
            </a:extLst>
          </p:cNvPr>
          <p:cNvSpPr/>
          <p:nvPr/>
        </p:nvSpPr>
        <p:spPr bwMode="white">
          <a:xfrm>
            <a:off x="1487488" y="6093296"/>
            <a:ext cx="4752528" cy="4155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65874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F43E622-8DD7-8523-0B92-E1F6F61F535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60400"/>
            <a:ext cx="7320216" cy="60716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544381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3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62</cp:revision>
  <dcterms:created xsi:type="dcterms:W3CDTF">2015-09-16T06:44:00Z</dcterms:created>
  <dcterms:modified xsi:type="dcterms:W3CDTF">2023-12-22T13:14:49Z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