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708920"/>
            <a:ext cx="6178829" cy="857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BED194-C01E-3D92-7352-B2F29E9833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0971"/>
            <a:ext cx="10056520" cy="6081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250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55D80-0A97-0AE2-0EA5-54E918C0A5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56D4C1-9D2A-5CA7-1157-7B96F4D62F7D}"/>
              </a:ext>
            </a:extLst>
          </p:cNvPr>
          <p:cNvSpPr/>
          <p:nvPr/>
        </p:nvSpPr>
        <p:spPr bwMode="white">
          <a:xfrm>
            <a:off x="681904" y="1267760"/>
            <a:ext cx="9230520" cy="45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76253B-CD91-E6E6-C792-38519EE6BEE6}"/>
              </a:ext>
            </a:extLst>
          </p:cNvPr>
          <p:cNvSpPr/>
          <p:nvPr/>
        </p:nvSpPr>
        <p:spPr bwMode="white">
          <a:xfrm>
            <a:off x="681904" y="2298153"/>
            <a:ext cx="4261968" cy="43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F5EDE8-7359-42E8-11B9-7EB19C542475}"/>
              </a:ext>
            </a:extLst>
          </p:cNvPr>
          <p:cNvSpPr/>
          <p:nvPr/>
        </p:nvSpPr>
        <p:spPr bwMode="white">
          <a:xfrm>
            <a:off x="681904" y="3290383"/>
            <a:ext cx="8942488" cy="486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9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08D6D8-01F5-69D9-31EF-4DCF3F4CD9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680"/>
            <a:ext cx="10800000" cy="460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48C1FDD1-ABC8-9C6E-BA1B-113E4B44CE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87" r="10557" b="38592"/>
          <a:stretch/>
        </p:blipFill>
        <p:spPr>
          <a:xfrm>
            <a:off x="8616280" y="4221088"/>
            <a:ext cx="3188371" cy="2372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430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1FDD1-ABC8-9C6E-BA1B-113E4B44CE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450" y="764704"/>
            <a:ext cx="10488568" cy="6019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19F354-7377-68EF-ABA1-D55B4B999DFC}"/>
              </a:ext>
            </a:extLst>
          </p:cNvPr>
          <p:cNvSpPr/>
          <p:nvPr/>
        </p:nvSpPr>
        <p:spPr bwMode="white">
          <a:xfrm>
            <a:off x="839416" y="983551"/>
            <a:ext cx="4571091" cy="164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DBBFD7-5468-0767-AA3F-D1029B8CA53D}"/>
              </a:ext>
            </a:extLst>
          </p:cNvPr>
          <p:cNvSpPr/>
          <p:nvPr/>
        </p:nvSpPr>
        <p:spPr bwMode="white">
          <a:xfrm>
            <a:off x="684598" y="3068960"/>
            <a:ext cx="4547306" cy="2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B760307-39D2-DFB8-E5DF-8B274DEDF343}"/>
              </a:ext>
            </a:extLst>
          </p:cNvPr>
          <p:cNvSpPr/>
          <p:nvPr/>
        </p:nvSpPr>
        <p:spPr bwMode="white">
          <a:xfrm>
            <a:off x="684598" y="5978768"/>
            <a:ext cx="7787665" cy="54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65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986449-7EB4-B130-3477-C2AF26F9E5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0978"/>
            <a:ext cx="10344552" cy="6081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C40ECF-F069-5ACD-6C51-8659AF8F6390}"/>
              </a:ext>
            </a:extLst>
          </p:cNvPr>
          <p:cNvSpPr/>
          <p:nvPr/>
        </p:nvSpPr>
        <p:spPr bwMode="white">
          <a:xfrm>
            <a:off x="9552384" y="2636912"/>
            <a:ext cx="1296144" cy="77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6F738C-6AD9-39EF-A6A1-767CEBF9AFF8}"/>
              </a:ext>
            </a:extLst>
          </p:cNvPr>
          <p:cNvSpPr/>
          <p:nvPr/>
        </p:nvSpPr>
        <p:spPr bwMode="white">
          <a:xfrm>
            <a:off x="1703512" y="3717032"/>
            <a:ext cx="1872208" cy="87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3BF2537-4755-D3BE-DFDE-7E18BBD2682E}"/>
              </a:ext>
            </a:extLst>
          </p:cNvPr>
          <p:cNvSpPr/>
          <p:nvPr/>
        </p:nvSpPr>
        <p:spPr bwMode="white">
          <a:xfrm>
            <a:off x="3575721" y="4797152"/>
            <a:ext cx="3096344" cy="75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F0A1B15-A131-BEEE-D22D-DCBC3DB6F971}"/>
              </a:ext>
            </a:extLst>
          </p:cNvPr>
          <p:cNvSpPr/>
          <p:nvPr/>
        </p:nvSpPr>
        <p:spPr bwMode="white">
          <a:xfrm>
            <a:off x="6096000" y="5949280"/>
            <a:ext cx="2448271" cy="56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35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5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B6DE1C-F3C1-76CC-9B85-EE74A18947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052736"/>
            <a:ext cx="10800000" cy="5273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995399-28B4-ED87-7701-1BC796DB0DE1}"/>
              </a:ext>
            </a:extLst>
          </p:cNvPr>
          <p:cNvSpPr/>
          <p:nvPr/>
        </p:nvSpPr>
        <p:spPr bwMode="white">
          <a:xfrm>
            <a:off x="4823844" y="1386501"/>
            <a:ext cx="619047" cy="41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9A9CE1-D9CA-861E-3170-550B57F113BB}"/>
              </a:ext>
            </a:extLst>
          </p:cNvPr>
          <p:cNvSpPr/>
          <p:nvPr/>
        </p:nvSpPr>
        <p:spPr bwMode="white">
          <a:xfrm>
            <a:off x="2214321" y="3503530"/>
            <a:ext cx="619047" cy="41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8C5E31-88DA-D8F6-A049-C36D5391FEFD}"/>
              </a:ext>
            </a:extLst>
          </p:cNvPr>
          <p:cNvSpPr/>
          <p:nvPr/>
        </p:nvSpPr>
        <p:spPr bwMode="white">
          <a:xfrm>
            <a:off x="6566702" y="3503530"/>
            <a:ext cx="619047" cy="41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1236D9-1273-9F46-9156-B75AE2D3BCA8}"/>
              </a:ext>
            </a:extLst>
          </p:cNvPr>
          <p:cNvSpPr/>
          <p:nvPr/>
        </p:nvSpPr>
        <p:spPr bwMode="white">
          <a:xfrm>
            <a:off x="9033368" y="4571580"/>
            <a:ext cx="885714" cy="41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26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04DE8C-685E-B051-630E-3D4B7AB5F6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0800000" cy="4316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0CB5E4-F920-9736-0ECC-7DE48A9DF2EB}"/>
              </a:ext>
            </a:extLst>
          </p:cNvPr>
          <p:cNvSpPr/>
          <p:nvPr/>
        </p:nvSpPr>
        <p:spPr bwMode="white">
          <a:xfrm>
            <a:off x="3066122" y="2568991"/>
            <a:ext cx="800000" cy="36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89EBB9-0109-E69F-1017-50698D5A258F}"/>
              </a:ext>
            </a:extLst>
          </p:cNvPr>
          <p:cNvSpPr/>
          <p:nvPr/>
        </p:nvSpPr>
        <p:spPr bwMode="white">
          <a:xfrm>
            <a:off x="6085170" y="2568991"/>
            <a:ext cx="809523" cy="36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B3BB5A-AC17-DA92-DF4C-507B75C1B1A9}"/>
              </a:ext>
            </a:extLst>
          </p:cNvPr>
          <p:cNvSpPr/>
          <p:nvPr/>
        </p:nvSpPr>
        <p:spPr bwMode="white">
          <a:xfrm>
            <a:off x="6189932" y="4150879"/>
            <a:ext cx="799999" cy="36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08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55D20E-18B1-9370-FC35-F4C957C642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8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86F84B-0E92-8F29-38F7-1F961B84A46D}"/>
              </a:ext>
            </a:extLst>
          </p:cNvPr>
          <p:cNvSpPr/>
          <p:nvPr/>
        </p:nvSpPr>
        <p:spPr bwMode="white">
          <a:xfrm>
            <a:off x="6215238" y="2639298"/>
            <a:ext cx="942857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DB83FD-92B4-27F1-934B-962D1C39300C}"/>
              </a:ext>
            </a:extLst>
          </p:cNvPr>
          <p:cNvSpPr/>
          <p:nvPr/>
        </p:nvSpPr>
        <p:spPr bwMode="white">
          <a:xfrm>
            <a:off x="5900952" y="3696841"/>
            <a:ext cx="1257142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454E19-0025-6E61-585E-2FF3E3C80475}"/>
              </a:ext>
            </a:extLst>
          </p:cNvPr>
          <p:cNvSpPr/>
          <p:nvPr/>
        </p:nvSpPr>
        <p:spPr bwMode="white">
          <a:xfrm>
            <a:off x="6815238" y="4754385"/>
            <a:ext cx="342858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13DFEF-39DC-D9A6-BD26-AE9E706054CE}"/>
              </a:ext>
            </a:extLst>
          </p:cNvPr>
          <p:cNvSpPr/>
          <p:nvPr/>
        </p:nvSpPr>
        <p:spPr bwMode="white">
          <a:xfrm>
            <a:off x="6824761" y="5811928"/>
            <a:ext cx="333333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08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E7A45B-B864-D1AC-0D22-7C66EDE273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1544FF-2905-CDCA-6685-102FFA53F360}"/>
              </a:ext>
            </a:extLst>
          </p:cNvPr>
          <p:cNvSpPr/>
          <p:nvPr/>
        </p:nvSpPr>
        <p:spPr bwMode="white">
          <a:xfrm>
            <a:off x="9910476" y="2537271"/>
            <a:ext cx="1199999" cy="53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95CC20-2739-5C7E-0F30-3688BEA7FB7D}"/>
              </a:ext>
            </a:extLst>
          </p:cNvPr>
          <p:cNvSpPr/>
          <p:nvPr/>
        </p:nvSpPr>
        <p:spPr bwMode="white">
          <a:xfrm>
            <a:off x="1491428" y="3596693"/>
            <a:ext cx="1219047" cy="52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77A00B5-D8B2-8365-D799-E151862E71B6}"/>
              </a:ext>
            </a:extLst>
          </p:cNvPr>
          <p:cNvSpPr/>
          <p:nvPr/>
        </p:nvSpPr>
        <p:spPr bwMode="white">
          <a:xfrm>
            <a:off x="7472380" y="3596693"/>
            <a:ext cx="2584060" cy="53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5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201391-EC0A-DD6A-BA30-6F3A076239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F08B41-AB80-0620-B119-710CDC8BE4F4}"/>
              </a:ext>
            </a:extLst>
          </p:cNvPr>
          <p:cNvSpPr/>
          <p:nvPr/>
        </p:nvSpPr>
        <p:spPr bwMode="white">
          <a:xfrm>
            <a:off x="2415238" y="2269320"/>
            <a:ext cx="2528634" cy="52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C89D76-F044-AAFB-A796-0895DC4919C1}"/>
              </a:ext>
            </a:extLst>
          </p:cNvPr>
          <p:cNvSpPr/>
          <p:nvPr/>
        </p:nvSpPr>
        <p:spPr bwMode="white">
          <a:xfrm>
            <a:off x="9320000" y="2269320"/>
            <a:ext cx="1960576" cy="53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C808B9-C3AC-68A8-FF26-B3BAFF8AF473}"/>
              </a:ext>
            </a:extLst>
          </p:cNvPr>
          <p:cNvSpPr/>
          <p:nvPr/>
        </p:nvSpPr>
        <p:spPr bwMode="white">
          <a:xfrm>
            <a:off x="1529523" y="3328162"/>
            <a:ext cx="580952" cy="52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FEB0D5D-5139-BB44-BD31-80D7FEF19A59}"/>
              </a:ext>
            </a:extLst>
          </p:cNvPr>
          <p:cNvSpPr/>
          <p:nvPr/>
        </p:nvSpPr>
        <p:spPr bwMode="white">
          <a:xfrm>
            <a:off x="8405714" y="4387004"/>
            <a:ext cx="1866750" cy="53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2622009-E99C-1C40-C802-F643DCFA84FD}"/>
              </a:ext>
            </a:extLst>
          </p:cNvPr>
          <p:cNvSpPr/>
          <p:nvPr/>
        </p:nvSpPr>
        <p:spPr bwMode="white">
          <a:xfrm>
            <a:off x="5643809" y="5455385"/>
            <a:ext cx="2447619" cy="53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48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3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A9F301-8008-159C-15CA-D664387CC4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6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7824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905238-32D6-D4FA-D992-A0484FB551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4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4C9E69-D73C-FF53-ED89-3945106543C3}"/>
              </a:ext>
            </a:extLst>
          </p:cNvPr>
          <p:cNvSpPr/>
          <p:nvPr/>
        </p:nvSpPr>
        <p:spPr bwMode="white">
          <a:xfrm>
            <a:off x="681904" y="1210323"/>
            <a:ext cx="5270080" cy="4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68AD13-120D-8651-41CA-4CDD4B7D2AC5}"/>
              </a:ext>
            </a:extLst>
          </p:cNvPr>
          <p:cNvSpPr/>
          <p:nvPr/>
        </p:nvSpPr>
        <p:spPr bwMode="white">
          <a:xfrm>
            <a:off x="681904" y="2230349"/>
            <a:ext cx="6926264" cy="4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81A754-B7B8-E437-5204-BF15CA52D24B}"/>
              </a:ext>
            </a:extLst>
          </p:cNvPr>
          <p:cNvSpPr/>
          <p:nvPr/>
        </p:nvSpPr>
        <p:spPr bwMode="white">
          <a:xfrm>
            <a:off x="681904" y="3250374"/>
            <a:ext cx="9518552" cy="161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33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2023-12-22T16:41:32Z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