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924944"/>
            <a:ext cx="4663167" cy="820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E484F-549A-5B5D-3E15-7E884BDAD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B4B0E4D-1D6E-7199-93FB-468ED9E486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127448" y="4005064"/>
            <a:ext cx="9696480" cy="268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447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327FA-8B59-C6AB-B919-E6608ED2B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0800000" cy="389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3C811-F608-0E79-54CA-4F120AF1CA46}"/>
              </a:ext>
            </a:extLst>
          </p:cNvPr>
          <p:cNvSpPr/>
          <p:nvPr/>
        </p:nvSpPr>
        <p:spPr bwMode="white">
          <a:xfrm>
            <a:off x="1785749" y="1588550"/>
            <a:ext cx="2400000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302102-BC1C-FDE3-A89D-54E571F6991F}"/>
              </a:ext>
            </a:extLst>
          </p:cNvPr>
          <p:cNvSpPr/>
          <p:nvPr/>
        </p:nvSpPr>
        <p:spPr bwMode="white">
          <a:xfrm>
            <a:off x="1233368" y="2617799"/>
            <a:ext cx="2161904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77D418-C051-00D6-332F-4A43A664EA66}"/>
              </a:ext>
            </a:extLst>
          </p:cNvPr>
          <p:cNvSpPr/>
          <p:nvPr/>
        </p:nvSpPr>
        <p:spPr bwMode="white">
          <a:xfrm>
            <a:off x="1233368" y="3608927"/>
            <a:ext cx="2371428" cy="4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D267EE-069D-E38B-3D94-6F531DDFE9B4}"/>
              </a:ext>
            </a:extLst>
          </p:cNvPr>
          <p:cNvSpPr/>
          <p:nvPr/>
        </p:nvSpPr>
        <p:spPr bwMode="white">
          <a:xfrm>
            <a:off x="1233368" y="4609586"/>
            <a:ext cx="6998272" cy="4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9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3CCB6-BD5A-51B5-90FF-2041762CB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240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B8C80-C112-BDC2-8B88-B476DDF22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9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48220-4BAE-778C-0F85-0A419F613A0A}"/>
              </a:ext>
            </a:extLst>
          </p:cNvPr>
          <p:cNvSpPr/>
          <p:nvPr/>
        </p:nvSpPr>
        <p:spPr bwMode="white">
          <a:xfrm>
            <a:off x="1186929" y="3085911"/>
            <a:ext cx="729065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FD2BC0-0F57-896C-732B-6B282F145834}"/>
              </a:ext>
            </a:extLst>
          </p:cNvPr>
          <p:cNvSpPr/>
          <p:nvPr/>
        </p:nvSpPr>
        <p:spPr bwMode="white">
          <a:xfrm>
            <a:off x="3152949" y="3085911"/>
            <a:ext cx="737257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CFB86D-70EC-8B95-5652-4410369A807A}"/>
              </a:ext>
            </a:extLst>
          </p:cNvPr>
          <p:cNvSpPr/>
          <p:nvPr/>
        </p:nvSpPr>
        <p:spPr bwMode="white">
          <a:xfrm>
            <a:off x="6511567" y="5716011"/>
            <a:ext cx="278519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4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3C7A3-1E23-2108-7B50-15B9CC2DA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566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FED9C-99FE-575B-1E61-C32C451326B7}"/>
              </a:ext>
            </a:extLst>
          </p:cNvPr>
          <p:cNvSpPr/>
          <p:nvPr/>
        </p:nvSpPr>
        <p:spPr bwMode="white">
          <a:xfrm>
            <a:off x="7023844" y="1341665"/>
            <a:ext cx="828571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4280B-968E-F3D6-8DF5-7DCF19C9B03B}"/>
              </a:ext>
            </a:extLst>
          </p:cNvPr>
          <p:cNvSpPr/>
          <p:nvPr/>
        </p:nvSpPr>
        <p:spPr bwMode="white">
          <a:xfrm>
            <a:off x="3871464" y="2132440"/>
            <a:ext cx="857142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7D242-0967-1990-308B-5F24112A65B5}"/>
              </a:ext>
            </a:extLst>
          </p:cNvPr>
          <p:cNvSpPr/>
          <p:nvPr/>
        </p:nvSpPr>
        <p:spPr bwMode="white">
          <a:xfrm>
            <a:off x="7023844" y="2170550"/>
            <a:ext cx="828571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A7EF2-86C8-D91E-3B70-5D66FD21130E}"/>
              </a:ext>
            </a:extLst>
          </p:cNvPr>
          <p:cNvSpPr/>
          <p:nvPr/>
        </p:nvSpPr>
        <p:spPr bwMode="white">
          <a:xfrm>
            <a:off x="7023844" y="2980381"/>
            <a:ext cx="828571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542B04-AE83-4B34-7CAA-EC985EA7F2E3}"/>
              </a:ext>
            </a:extLst>
          </p:cNvPr>
          <p:cNvSpPr/>
          <p:nvPr/>
        </p:nvSpPr>
        <p:spPr bwMode="white">
          <a:xfrm>
            <a:off x="7023844" y="3961705"/>
            <a:ext cx="828571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05C921-9EAF-FAD1-678E-34D2BD9E6710}"/>
              </a:ext>
            </a:extLst>
          </p:cNvPr>
          <p:cNvSpPr/>
          <p:nvPr/>
        </p:nvSpPr>
        <p:spPr bwMode="white">
          <a:xfrm>
            <a:off x="3871464" y="4752481"/>
            <a:ext cx="847619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088B3C-F38A-1E20-881A-A7BBE54E2FDE}"/>
              </a:ext>
            </a:extLst>
          </p:cNvPr>
          <p:cNvSpPr/>
          <p:nvPr/>
        </p:nvSpPr>
        <p:spPr bwMode="white">
          <a:xfrm>
            <a:off x="7023844" y="4781063"/>
            <a:ext cx="828571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C0AF06-C0CC-9D35-409D-18B4944EF076}"/>
              </a:ext>
            </a:extLst>
          </p:cNvPr>
          <p:cNvSpPr/>
          <p:nvPr/>
        </p:nvSpPr>
        <p:spPr bwMode="white">
          <a:xfrm>
            <a:off x="7023844" y="5600421"/>
            <a:ext cx="828571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36891-BA78-32E5-A12B-D506393CA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7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616E2-711B-74D5-E04B-E84113D423E5}"/>
              </a:ext>
            </a:extLst>
          </p:cNvPr>
          <p:cNvSpPr/>
          <p:nvPr/>
        </p:nvSpPr>
        <p:spPr bwMode="white">
          <a:xfrm>
            <a:off x="3749688" y="2946124"/>
            <a:ext cx="2944344" cy="41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06DEDD-80D3-3445-8897-AF88F696A9FE}"/>
              </a:ext>
            </a:extLst>
          </p:cNvPr>
          <p:cNvSpPr/>
          <p:nvPr/>
        </p:nvSpPr>
        <p:spPr bwMode="white">
          <a:xfrm>
            <a:off x="1385677" y="4339121"/>
            <a:ext cx="3533213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141D5B-1C1B-A10F-E192-2CF8D89CF9FD}"/>
              </a:ext>
            </a:extLst>
          </p:cNvPr>
          <p:cNvSpPr/>
          <p:nvPr/>
        </p:nvSpPr>
        <p:spPr bwMode="white">
          <a:xfrm>
            <a:off x="1385677" y="5219359"/>
            <a:ext cx="3533213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66ACA0-D48E-1B18-21C7-1F4132D8F130}"/>
              </a:ext>
            </a:extLst>
          </p:cNvPr>
          <p:cNvSpPr/>
          <p:nvPr/>
        </p:nvSpPr>
        <p:spPr bwMode="white">
          <a:xfrm>
            <a:off x="1411280" y="6082504"/>
            <a:ext cx="5404800" cy="42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2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D8F92-2501-5369-5A12-185D14DF1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26" y="980728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DA259-F731-5793-E3FB-11CBD97D2056}"/>
              </a:ext>
            </a:extLst>
          </p:cNvPr>
          <p:cNvSpPr/>
          <p:nvPr/>
        </p:nvSpPr>
        <p:spPr bwMode="white">
          <a:xfrm>
            <a:off x="3846168" y="1438128"/>
            <a:ext cx="3657142" cy="4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1294DF-C12D-4BD4-3DD9-AE7DEE75FCA6}"/>
              </a:ext>
            </a:extLst>
          </p:cNvPr>
          <p:cNvSpPr/>
          <p:nvPr/>
        </p:nvSpPr>
        <p:spPr bwMode="white">
          <a:xfrm>
            <a:off x="3265216" y="2105169"/>
            <a:ext cx="3295238" cy="4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5D8DD8-A9BC-B5AB-847E-50D93BA8A357}"/>
              </a:ext>
            </a:extLst>
          </p:cNvPr>
          <p:cNvSpPr/>
          <p:nvPr/>
        </p:nvSpPr>
        <p:spPr bwMode="white">
          <a:xfrm>
            <a:off x="1350930" y="3687011"/>
            <a:ext cx="2942857" cy="41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4B9FCC-1B06-9243-B113-4A4A0E7B33B0}"/>
              </a:ext>
            </a:extLst>
          </p:cNvPr>
          <p:cNvSpPr/>
          <p:nvPr/>
        </p:nvSpPr>
        <p:spPr bwMode="white">
          <a:xfrm>
            <a:off x="1350930" y="4649457"/>
            <a:ext cx="4000000" cy="4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A593B-5796-09E0-B231-E623A00D938B}"/>
              </a:ext>
            </a:extLst>
          </p:cNvPr>
          <p:cNvSpPr/>
          <p:nvPr/>
        </p:nvSpPr>
        <p:spPr bwMode="white">
          <a:xfrm>
            <a:off x="1350930" y="5621432"/>
            <a:ext cx="6152380" cy="4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6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0504B-13D5-3DF2-1205-6268E5DB7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7461A4-7254-9B65-8D4F-3DE73D0F460D}"/>
              </a:ext>
            </a:extLst>
          </p:cNvPr>
          <p:cNvSpPr/>
          <p:nvPr/>
        </p:nvSpPr>
        <p:spPr bwMode="white">
          <a:xfrm>
            <a:off x="1967619" y="3944643"/>
            <a:ext cx="2085714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C0ED90-914B-4A8B-991E-B0693C69D3D1}"/>
              </a:ext>
            </a:extLst>
          </p:cNvPr>
          <p:cNvSpPr/>
          <p:nvPr/>
        </p:nvSpPr>
        <p:spPr bwMode="white">
          <a:xfrm>
            <a:off x="6567619" y="3944643"/>
            <a:ext cx="2085714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E61261-6B25-7C72-4EE0-508D4A14AFE1}"/>
              </a:ext>
            </a:extLst>
          </p:cNvPr>
          <p:cNvSpPr/>
          <p:nvPr/>
        </p:nvSpPr>
        <p:spPr bwMode="white">
          <a:xfrm>
            <a:off x="1967619" y="4964108"/>
            <a:ext cx="1028571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FC4A76-03B3-5363-B6CF-8D2316F876C9}"/>
              </a:ext>
            </a:extLst>
          </p:cNvPr>
          <p:cNvSpPr/>
          <p:nvPr/>
        </p:nvSpPr>
        <p:spPr bwMode="white">
          <a:xfrm>
            <a:off x="6567619" y="4964108"/>
            <a:ext cx="1038095" cy="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8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69854-20AF-1040-007A-3C7B937D0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369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6C0F1A-3E88-BE8F-281D-43EEB76A651B}"/>
              </a:ext>
            </a:extLst>
          </p:cNvPr>
          <p:cNvSpPr/>
          <p:nvPr/>
        </p:nvSpPr>
        <p:spPr bwMode="white">
          <a:xfrm>
            <a:off x="1509559" y="2856828"/>
            <a:ext cx="2085714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E944A8-60DE-7A3B-D831-059DDAF7FC42}"/>
              </a:ext>
            </a:extLst>
          </p:cNvPr>
          <p:cNvSpPr/>
          <p:nvPr/>
        </p:nvSpPr>
        <p:spPr bwMode="white">
          <a:xfrm>
            <a:off x="6109559" y="2856828"/>
            <a:ext cx="2095238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BC4357-FB2E-9F21-8E82-191E18A2AB18}"/>
              </a:ext>
            </a:extLst>
          </p:cNvPr>
          <p:cNvSpPr/>
          <p:nvPr/>
        </p:nvSpPr>
        <p:spPr bwMode="white">
          <a:xfrm>
            <a:off x="1509559" y="3877680"/>
            <a:ext cx="1028571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929787-8F47-95D7-6860-2DE2B3929189}"/>
              </a:ext>
            </a:extLst>
          </p:cNvPr>
          <p:cNvSpPr/>
          <p:nvPr/>
        </p:nvSpPr>
        <p:spPr bwMode="white">
          <a:xfrm>
            <a:off x="6109559" y="3877680"/>
            <a:ext cx="1038095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5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E7785-6109-1B70-5401-A5D9510D4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CC0A5BB-B340-31A0-9444-0942632915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4295799" y="2397083"/>
            <a:ext cx="7763511" cy="235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CD07B69-97BF-9754-8CA3-891E329B5D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74" y="2060848"/>
            <a:ext cx="10800000" cy="405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B3286B-668E-EBA2-8C07-255F3AF95522}"/>
              </a:ext>
            </a:extLst>
          </p:cNvPr>
          <p:cNvSpPr/>
          <p:nvPr/>
        </p:nvSpPr>
        <p:spPr bwMode="white">
          <a:xfrm>
            <a:off x="1317535" y="2413952"/>
            <a:ext cx="2409523" cy="35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8E194A-69E4-C9C8-C331-3159F03BEDC4}"/>
              </a:ext>
            </a:extLst>
          </p:cNvPr>
          <p:cNvSpPr/>
          <p:nvPr/>
        </p:nvSpPr>
        <p:spPr bwMode="white">
          <a:xfrm>
            <a:off x="774678" y="3435092"/>
            <a:ext cx="2161904" cy="35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157443-7402-EF36-C394-492CA7296AD1}"/>
              </a:ext>
            </a:extLst>
          </p:cNvPr>
          <p:cNvSpPr/>
          <p:nvPr/>
        </p:nvSpPr>
        <p:spPr bwMode="white">
          <a:xfrm>
            <a:off x="774678" y="4389428"/>
            <a:ext cx="2114285" cy="49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A9DC67-58B2-0A71-05E8-62CBBE2FE8F5}"/>
              </a:ext>
            </a:extLst>
          </p:cNvPr>
          <p:cNvSpPr/>
          <p:nvPr/>
        </p:nvSpPr>
        <p:spPr bwMode="white">
          <a:xfrm>
            <a:off x="774678" y="5420112"/>
            <a:ext cx="8633690" cy="49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58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2023-12-22T13:29:16Z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