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924944"/>
            <a:ext cx="6327432" cy="79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B9161-C6D4-DD95-9703-35C08894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4549E-07B4-9411-B90C-74C88C77A868}"/>
              </a:ext>
            </a:extLst>
          </p:cNvPr>
          <p:cNvSpPr/>
          <p:nvPr/>
        </p:nvSpPr>
        <p:spPr bwMode="white">
          <a:xfrm>
            <a:off x="681904" y="1277037"/>
            <a:ext cx="3723809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B9413-B3DA-7BDD-63B2-9EE9E8DA9F5A}"/>
              </a:ext>
            </a:extLst>
          </p:cNvPr>
          <p:cNvSpPr/>
          <p:nvPr/>
        </p:nvSpPr>
        <p:spPr bwMode="white">
          <a:xfrm>
            <a:off x="681904" y="2306537"/>
            <a:ext cx="3723809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0ADE98-CBBF-5272-C8CA-244D1FB6BF24}"/>
              </a:ext>
            </a:extLst>
          </p:cNvPr>
          <p:cNvSpPr/>
          <p:nvPr/>
        </p:nvSpPr>
        <p:spPr bwMode="white">
          <a:xfrm>
            <a:off x="681904" y="3326506"/>
            <a:ext cx="5571428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DF1CCF-D129-040B-C4A7-CD114CCDF124}"/>
              </a:ext>
            </a:extLst>
          </p:cNvPr>
          <p:cNvSpPr/>
          <p:nvPr/>
        </p:nvSpPr>
        <p:spPr bwMode="white">
          <a:xfrm>
            <a:off x="681904" y="4317877"/>
            <a:ext cx="8798471" cy="4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91F5049E-7FB3-DCA8-E176-B50E67A7B4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3702"/>
          <a:stretch/>
        </p:blipFill>
        <p:spPr>
          <a:xfrm>
            <a:off x="6888088" y="898017"/>
            <a:ext cx="501596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507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8875A-565F-D84A-C2F3-4FD6E057A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FC32BFB-D385-839C-2D70-EB8387F117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6" r="52223" b="13119"/>
          <a:stretch/>
        </p:blipFill>
        <p:spPr>
          <a:xfrm>
            <a:off x="7261573" y="4221088"/>
            <a:ext cx="4233827" cy="230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077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E9787-E0ED-4277-38F2-BCA73F02B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16" y="1911473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A4DA1-7549-7FCB-3A74-BADE5421202D}"/>
              </a:ext>
            </a:extLst>
          </p:cNvPr>
          <p:cNvSpPr/>
          <p:nvPr/>
        </p:nvSpPr>
        <p:spPr bwMode="white">
          <a:xfrm>
            <a:off x="4831092" y="2416922"/>
            <a:ext cx="295238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C0452-6145-AF3C-A726-404BC2D08586}"/>
              </a:ext>
            </a:extLst>
          </p:cNvPr>
          <p:cNvSpPr/>
          <p:nvPr/>
        </p:nvSpPr>
        <p:spPr bwMode="white">
          <a:xfrm>
            <a:off x="8402520" y="2416922"/>
            <a:ext cx="285714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473B5E-74BF-7EE0-EB4A-643DEC524022}"/>
              </a:ext>
            </a:extLst>
          </p:cNvPr>
          <p:cNvSpPr/>
          <p:nvPr/>
        </p:nvSpPr>
        <p:spPr bwMode="white">
          <a:xfrm>
            <a:off x="6878711" y="3065423"/>
            <a:ext cx="285715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6C9FDF-8418-6606-2498-CD2512E49F66}"/>
              </a:ext>
            </a:extLst>
          </p:cNvPr>
          <p:cNvSpPr/>
          <p:nvPr/>
        </p:nvSpPr>
        <p:spPr bwMode="white">
          <a:xfrm>
            <a:off x="8402520" y="3065423"/>
            <a:ext cx="285714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DDE6EE-6EA7-093F-EB42-ED2E02B2FD05}"/>
              </a:ext>
            </a:extLst>
          </p:cNvPr>
          <p:cNvSpPr/>
          <p:nvPr/>
        </p:nvSpPr>
        <p:spPr bwMode="white">
          <a:xfrm>
            <a:off x="3631092" y="3713923"/>
            <a:ext cx="295238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6D9DD2-20C7-E192-0106-F56839C4E33C}"/>
              </a:ext>
            </a:extLst>
          </p:cNvPr>
          <p:cNvSpPr/>
          <p:nvPr/>
        </p:nvSpPr>
        <p:spPr bwMode="white">
          <a:xfrm>
            <a:off x="7754901" y="4982315"/>
            <a:ext cx="1447620" cy="4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8633D8-8AFF-E590-2881-8FF3A5155384}"/>
              </a:ext>
            </a:extLst>
          </p:cNvPr>
          <p:cNvSpPr/>
          <p:nvPr/>
        </p:nvSpPr>
        <p:spPr bwMode="white">
          <a:xfrm>
            <a:off x="5726330" y="5630816"/>
            <a:ext cx="26761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FC32BFB-D385-839C-2D70-EB8387F117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6" r="52223" b="13119"/>
          <a:stretch/>
        </p:blipFill>
        <p:spPr>
          <a:xfrm>
            <a:off x="4151784" y="137250"/>
            <a:ext cx="3456384" cy="188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053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CA4CA-9FD8-542D-83F4-6BAA560C83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5"/>
          <a:stretch/>
        </p:blipFill>
        <p:spPr>
          <a:xfrm>
            <a:off x="720000" y="620688"/>
            <a:ext cx="10800000" cy="270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C2607E7-BB14-F188-CA0F-5F4657EFC1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2" r="22886" b="9298"/>
          <a:stretch/>
        </p:blipFill>
        <p:spPr>
          <a:xfrm>
            <a:off x="4741323" y="1673237"/>
            <a:ext cx="7187325" cy="254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56118B8-0DCF-F72D-1E72-531DBCBE5E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68" y="4293096"/>
            <a:ext cx="10800000" cy="248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24EAE1-921B-E997-91A1-32B8A1DF1DDD}"/>
              </a:ext>
            </a:extLst>
          </p:cNvPr>
          <p:cNvSpPr/>
          <p:nvPr/>
        </p:nvSpPr>
        <p:spPr bwMode="white">
          <a:xfrm>
            <a:off x="1857758" y="4684579"/>
            <a:ext cx="1609523" cy="37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5D51E4-43F8-8A69-1F3C-6266D2B58DBC}"/>
              </a:ext>
            </a:extLst>
          </p:cNvPr>
          <p:cNvSpPr/>
          <p:nvPr/>
        </p:nvSpPr>
        <p:spPr bwMode="white">
          <a:xfrm>
            <a:off x="7067282" y="4684579"/>
            <a:ext cx="1590476" cy="37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7A6BC8-564E-D597-94A0-1641B69E1A5C}"/>
              </a:ext>
            </a:extLst>
          </p:cNvPr>
          <p:cNvSpPr/>
          <p:nvPr/>
        </p:nvSpPr>
        <p:spPr bwMode="white">
          <a:xfrm>
            <a:off x="1343472" y="5916319"/>
            <a:ext cx="4261968" cy="45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2CE74-659C-059B-097D-2C8F859929C0}"/>
              </a:ext>
            </a:extLst>
          </p:cNvPr>
          <p:cNvSpPr/>
          <p:nvPr/>
        </p:nvSpPr>
        <p:spPr bwMode="white">
          <a:xfrm>
            <a:off x="6572044" y="5916319"/>
            <a:ext cx="3895238" cy="45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7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E6A66-21DC-A2E4-4169-DE1F86A3B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190"/>
            <a:ext cx="8328328" cy="621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48BA33-7D08-FEE7-91B4-6671D7DB74D9}"/>
              </a:ext>
            </a:extLst>
          </p:cNvPr>
          <p:cNvSpPr/>
          <p:nvPr/>
        </p:nvSpPr>
        <p:spPr bwMode="white">
          <a:xfrm>
            <a:off x="1475062" y="5085184"/>
            <a:ext cx="3972866" cy="53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FF95DC-9427-4DE1-9CEE-B93385D47CA8}"/>
              </a:ext>
            </a:extLst>
          </p:cNvPr>
          <p:cNvSpPr/>
          <p:nvPr/>
        </p:nvSpPr>
        <p:spPr bwMode="white">
          <a:xfrm>
            <a:off x="1481864" y="6165304"/>
            <a:ext cx="6414336" cy="38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3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E3E52-CACF-795A-A1B3-69047F328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228488-4CF6-26AD-E6F7-FC83FDB98ECA}"/>
              </a:ext>
            </a:extLst>
          </p:cNvPr>
          <p:cNvSpPr/>
          <p:nvPr/>
        </p:nvSpPr>
        <p:spPr bwMode="white">
          <a:xfrm>
            <a:off x="6358095" y="4039813"/>
            <a:ext cx="504761" cy="1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35ABF9-43AB-1DE5-0FFB-64CD711AE5EA}"/>
              </a:ext>
            </a:extLst>
          </p:cNvPr>
          <p:cNvSpPr/>
          <p:nvPr/>
        </p:nvSpPr>
        <p:spPr bwMode="white">
          <a:xfrm>
            <a:off x="8091428" y="5440336"/>
            <a:ext cx="1295238" cy="4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42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B6928-B1F8-6187-7927-0CF806F7B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DCC035-9F02-6241-443B-7CEF3B984842}"/>
              </a:ext>
            </a:extLst>
          </p:cNvPr>
          <p:cNvSpPr/>
          <p:nvPr/>
        </p:nvSpPr>
        <p:spPr bwMode="white">
          <a:xfrm>
            <a:off x="1236198" y="2348880"/>
            <a:ext cx="539322" cy="13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B87E9F-37FA-5EA1-F7FC-30A5292CBE70}"/>
              </a:ext>
            </a:extLst>
          </p:cNvPr>
          <p:cNvSpPr/>
          <p:nvPr/>
        </p:nvSpPr>
        <p:spPr bwMode="white">
          <a:xfrm>
            <a:off x="8904312" y="2492896"/>
            <a:ext cx="469313" cy="122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C1F248-0DB3-F208-CE09-676C9B400939}"/>
              </a:ext>
            </a:extLst>
          </p:cNvPr>
          <p:cNvSpPr/>
          <p:nvPr/>
        </p:nvSpPr>
        <p:spPr bwMode="white">
          <a:xfrm>
            <a:off x="7248902" y="5097171"/>
            <a:ext cx="1207830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F19D9F-F243-D628-6636-AE507199878D}"/>
              </a:ext>
            </a:extLst>
          </p:cNvPr>
          <p:cNvSpPr/>
          <p:nvPr/>
        </p:nvSpPr>
        <p:spPr bwMode="white">
          <a:xfrm>
            <a:off x="1879787" y="5661704"/>
            <a:ext cx="1207830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87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2DE2A-9991-0082-6A9F-CDB3F6096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764704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EC92CD-1CCF-73B7-18C9-8E1A9FAEC260}"/>
              </a:ext>
            </a:extLst>
          </p:cNvPr>
          <p:cNvSpPr/>
          <p:nvPr/>
        </p:nvSpPr>
        <p:spPr bwMode="white">
          <a:xfrm>
            <a:off x="2715809" y="2967823"/>
            <a:ext cx="2495238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C1E224-5638-125C-976E-F983C7249429}"/>
              </a:ext>
            </a:extLst>
          </p:cNvPr>
          <p:cNvSpPr/>
          <p:nvPr/>
        </p:nvSpPr>
        <p:spPr bwMode="white">
          <a:xfrm>
            <a:off x="5363428" y="2967823"/>
            <a:ext cx="2532772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155B21-9796-F457-E219-90A82AA91D89}"/>
              </a:ext>
            </a:extLst>
          </p:cNvPr>
          <p:cNvSpPr/>
          <p:nvPr/>
        </p:nvSpPr>
        <p:spPr bwMode="white">
          <a:xfrm>
            <a:off x="8040216" y="2967823"/>
            <a:ext cx="2520280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A78E04-6950-B6C1-A131-627038D93C01}"/>
              </a:ext>
            </a:extLst>
          </p:cNvPr>
          <p:cNvSpPr/>
          <p:nvPr/>
        </p:nvSpPr>
        <p:spPr bwMode="white">
          <a:xfrm>
            <a:off x="2715809" y="4818062"/>
            <a:ext cx="2495238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541163-7259-84E2-23AC-1EC634BC5137}"/>
              </a:ext>
            </a:extLst>
          </p:cNvPr>
          <p:cNvSpPr/>
          <p:nvPr/>
        </p:nvSpPr>
        <p:spPr bwMode="white">
          <a:xfrm>
            <a:off x="5363428" y="4818062"/>
            <a:ext cx="2532772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6FC3CE-0EDE-4D6E-3E9F-7D6F12E06FC3}"/>
              </a:ext>
            </a:extLst>
          </p:cNvPr>
          <p:cNvSpPr/>
          <p:nvPr/>
        </p:nvSpPr>
        <p:spPr bwMode="white">
          <a:xfrm>
            <a:off x="8040216" y="4818062"/>
            <a:ext cx="2520280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77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5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EAE25-8E1F-7A32-7C6E-4724B1478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9984512" cy="504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1F5049E-7FB3-DCA8-E176-B50E67A7B4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3702"/>
          <a:stretch/>
        </p:blipFill>
        <p:spPr>
          <a:xfrm>
            <a:off x="8976320" y="4709821"/>
            <a:ext cx="3141937" cy="176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04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