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924944"/>
            <a:ext cx="5950986" cy="746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D1DCD-CC50-7C93-EEE7-5C5B1DF0C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2905"/>
            <a:ext cx="10272544" cy="618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21088"/>
            <a:ext cx="2952328" cy="22919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4159512"/>
            <a:ext cx="3744416" cy="231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2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5FB98-4160-C00C-838A-7F8F8481F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037"/>
            <a:ext cx="10632584" cy="604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98" y="4149515"/>
            <a:ext cx="2245421" cy="22318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4151699"/>
            <a:ext cx="2232248" cy="219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40301-8F5A-E425-6477-4A990715D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284FA-1468-B9A5-479E-381CCAB7E87A}"/>
              </a:ext>
            </a:extLst>
          </p:cNvPr>
          <p:cNvSpPr/>
          <p:nvPr/>
        </p:nvSpPr>
        <p:spPr bwMode="white">
          <a:xfrm>
            <a:off x="5653333" y="2896182"/>
            <a:ext cx="333333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8EE92E-B829-66CC-F900-D3076A09DCC9}"/>
              </a:ext>
            </a:extLst>
          </p:cNvPr>
          <p:cNvSpPr/>
          <p:nvPr/>
        </p:nvSpPr>
        <p:spPr bwMode="white">
          <a:xfrm>
            <a:off x="5653333" y="3572504"/>
            <a:ext cx="333333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4BCDBA-6903-D25A-E081-E5C3428136C4}"/>
              </a:ext>
            </a:extLst>
          </p:cNvPr>
          <p:cNvSpPr/>
          <p:nvPr/>
        </p:nvSpPr>
        <p:spPr bwMode="white">
          <a:xfrm>
            <a:off x="1520000" y="4963250"/>
            <a:ext cx="3095238" cy="4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404" y="2337569"/>
            <a:ext cx="2180388" cy="220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B815A-7803-F8C0-FDBF-9A0A738F5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7337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454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7BE8F06-19EA-5178-01BE-C7ECC0D15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8"/>
          <a:stretch/>
        </p:blipFill>
        <p:spPr>
          <a:xfrm>
            <a:off x="2135560" y="908720"/>
            <a:ext cx="8328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74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0ACBD-3006-C558-6168-5FFD633EF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71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A4948-470B-5CCD-956A-DED5315BA50D}"/>
              </a:ext>
            </a:extLst>
          </p:cNvPr>
          <p:cNvSpPr/>
          <p:nvPr/>
        </p:nvSpPr>
        <p:spPr bwMode="white">
          <a:xfrm>
            <a:off x="9227618" y="1193275"/>
            <a:ext cx="265544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F8780-F10A-60D0-1909-B9444B1814DF}"/>
              </a:ext>
            </a:extLst>
          </p:cNvPr>
          <p:cNvSpPr/>
          <p:nvPr/>
        </p:nvSpPr>
        <p:spPr bwMode="white">
          <a:xfrm>
            <a:off x="6863418" y="1818989"/>
            <a:ext cx="239846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E6FCF-8118-852F-7F19-45B1248663DF}"/>
              </a:ext>
            </a:extLst>
          </p:cNvPr>
          <p:cNvSpPr/>
          <p:nvPr/>
        </p:nvSpPr>
        <p:spPr bwMode="white">
          <a:xfrm>
            <a:off x="5544263" y="2427561"/>
            <a:ext cx="239846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61DD62-28CB-2AF6-D770-BE9BD7A0155D}"/>
              </a:ext>
            </a:extLst>
          </p:cNvPr>
          <p:cNvSpPr/>
          <p:nvPr/>
        </p:nvSpPr>
        <p:spPr bwMode="white">
          <a:xfrm>
            <a:off x="5527131" y="3053275"/>
            <a:ext cx="265544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67DFF-D401-0717-C29E-E86DCE5DE77C}"/>
              </a:ext>
            </a:extLst>
          </p:cNvPr>
          <p:cNvSpPr/>
          <p:nvPr/>
        </p:nvSpPr>
        <p:spPr bwMode="white">
          <a:xfrm>
            <a:off x="3968130" y="4561846"/>
            <a:ext cx="890857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7F63ED-C2FF-EB86-C162-54CA3D721634}"/>
              </a:ext>
            </a:extLst>
          </p:cNvPr>
          <p:cNvSpPr/>
          <p:nvPr/>
        </p:nvSpPr>
        <p:spPr bwMode="white">
          <a:xfrm>
            <a:off x="3976696" y="5238989"/>
            <a:ext cx="239846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C5F326-4230-96A7-EC60-78DBAC8303FA}"/>
              </a:ext>
            </a:extLst>
          </p:cNvPr>
          <p:cNvSpPr/>
          <p:nvPr/>
        </p:nvSpPr>
        <p:spPr bwMode="white">
          <a:xfrm>
            <a:off x="3959564" y="5856132"/>
            <a:ext cx="274110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9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416B6-E850-52D2-B40B-A80710270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412776"/>
            <a:ext cx="10800000" cy="302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7B22C-DEAB-92C3-B0E4-B542BB148D71}"/>
              </a:ext>
            </a:extLst>
          </p:cNvPr>
          <p:cNvSpPr/>
          <p:nvPr/>
        </p:nvSpPr>
        <p:spPr bwMode="white">
          <a:xfrm>
            <a:off x="8877714" y="2005024"/>
            <a:ext cx="295238" cy="36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8A261-B935-82B0-CCA7-C682C34E75B1}"/>
              </a:ext>
            </a:extLst>
          </p:cNvPr>
          <p:cNvSpPr/>
          <p:nvPr/>
        </p:nvSpPr>
        <p:spPr bwMode="white">
          <a:xfrm>
            <a:off x="8753904" y="2759664"/>
            <a:ext cx="266666" cy="35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31D2B6-701A-2EC3-D015-2DB0F63F5A56}"/>
              </a:ext>
            </a:extLst>
          </p:cNvPr>
          <p:cNvSpPr/>
          <p:nvPr/>
        </p:nvSpPr>
        <p:spPr bwMode="white">
          <a:xfrm>
            <a:off x="8734857" y="3447437"/>
            <a:ext cx="295237" cy="36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14887-343A-36EF-982C-993357D2B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956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80A6C-650A-8691-58D2-FF3E41953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639" y="1124744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BDF33-D76E-D927-989D-ED382C1EF611}"/>
              </a:ext>
            </a:extLst>
          </p:cNvPr>
          <p:cNvSpPr/>
          <p:nvPr/>
        </p:nvSpPr>
        <p:spPr bwMode="white">
          <a:xfrm>
            <a:off x="7175639" y="1820730"/>
            <a:ext cx="533333" cy="77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2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59421-AEDB-FBAD-DA2A-EF919BEFD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7655"/>
            <a:ext cx="8616360" cy="607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388BD7-19A3-81A4-386B-CA0A707BD80C}"/>
              </a:ext>
            </a:extLst>
          </p:cNvPr>
          <p:cNvSpPr/>
          <p:nvPr/>
        </p:nvSpPr>
        <p:spPr bwMode="white">
          <a:xfrm>
            <a:off x="2492428" y="5589241"/>
            <a:ext cx="403479" cy="39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A2B53-2DD0-05A9-8CE0-5005D67AE454}"/>
              </a:ext>
            </a:extLst>
          </p:cNvPr>
          <p:cNvSpPr/>
          <p:nvPr/>
        </p:nvSpPr>
        <p:spPr bwMode="white">
          <a:xfrm>
            <a:off x="5176290" y="5589242"/>
            <a:ext cx="415654" cy="4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616C79-5C60-4C1F-EAE1-6447070B46A3}"/>
              </a:ext>
            </a:extLst>
          </p:cNvPr>
          <p:cNvSpPr/>
          <p:nvPr/>
        </p:nvSpPr>
        <p:spPr bwMode="white">
          <a:xfrm>
            <a:off x="7742637" y="5589241"/>
            <a:ext cx="441595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41F29D-AD3D-44BF-E45F-925D7E2BABBB}"/>
              </a:ext>
            </a:extLst>
          </p:cNvPr>
          <p:cNvSpPr/>
          <p:nvPr/>
        </p:nvSpPr>
        <p:spPr bwMode="white">
          <a:xfrm>
            <a:off x="2478018" y="6093296"/>
            <a:ext cx="521637" cy="41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776F6F-5EE5-07CB-E76E-4740D4456F24}"/>
              </a:ext>
            </a:extLst>
          </p:cNvPr>
          <p:cNvSpPr/>
          <p:nvPr/>
        </p:nvSpPr>
        <p:spPr bwMode="white">
          <a:xfrm>
            <a:off x="5202082" y="6093296"/>
            <a:ext cx="389862" cy="41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B44164-1BDC-CB32-B0D8-9817D32616BE}"/>
              </a:ext>
            </a:extLst>
          </p:cNvPr>
          <p:cNvSpPr/>
          <p:nvPr/>
        </p:nvSpPr>
        <p:spPr bwMode="white">
          <a:xfrm>
            <a:off x="7742636" y="6093296"/>
            <a:ext cx="441595" cy="43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440" y="3601153"/>
            <a:ext cx="1671272" cy="16261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512" y="3610667"/>
            <a:ext cx="1661496" cy="16165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797" y="3626834"/>
            <a:ext cx="1644878" cy="160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2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0A414-8D96-09D1-A24C-3A197C12A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052736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BB5D3-ABB7-F347-8D00-4EB8389DC9EF}"/>
              </a:ext>
            </a:extLst>
          </p:cNvPr>
          <p:cNvSpPr/>
          <p:nvPr/>
        </p:nvSpPr>
        <p:spPr bwMode="white">
          <a:xfrm>
            <a:off x="2277714" y="3827303"/>
            <a:ext cx="333333" cy="4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18D4B-0A3A-B9DF-5BD5-66709FE72336}"/>
              </a:ext>
            </a:extLst>
          </p:cNvPr>
          <p:cNvSpPr/>
          <p:nvPr/>
        </p:nvSpPr>
        <p:spPr bwMode="white">
          <a:xfrm>
            <a:off x="5687238" y="3827303"/>
            <a:ext cx="323809" cy="4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20E133-9F12-7632-A45B-E81FA4D295B3}"/>
              </a:ext>
            </a:extLst>
          </p:cNvPr>
          <p:cNvSpPr/>
          <p:nvPr/>
        </p:nvSpPr>
        <p:spPr bwMode="white">
          <a:xfrm>
            <a:off x="8887238" y="3827303"/>
            <a:ext cx="333333" cy="4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5D99A9-F578-5D40-12CF-1B208435DAA1}"/>
              </a:ext>
            </a:extLst>
          </p:cNvPr>
          <p:cNvSpPr/>
          <p:nvPr/>
        </p:nvSpPr>
        <p:spPr bwMode="white">
          <a:xfrm>
            <a:off x="2277714" y="4513793"/>
            <a:ext cx="333333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8C03F2-B349-D13A-CF25-02D6C76E29C2}"/>
              </a:ext>
            </a:extLst>
          </p:cNvPr>
          <p:cNvSpPr/>
          <p:nvPr/>
        </p:nvSpPr>
        <p:spPr bwMode="white">
          <a:xfrm>
            <a:off x="5687238" y="4513793"/>
            <a:ext cx="323809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C0C36B-EBAE-869C-CEF3-A4CF50E1C0A0}"/>
              </a:ext>
            </a:extLst>
          </p:cNvPr>
          <p:cNvSpPr/>
          <p:nvPr/>
        </p:nvSpPr>
        <p:spPr bwMode="white">
          <a:xfrm>
            <a:off x="8887238" y="4513793"/>
            <a:ext cx="333333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12250"/>
            <a:ext cx="2088232" cy="20317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273222"/>
            <a:ext cx="2088232" cy="20317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948" y="1317726"/>
            <a:ext cx="2042491" cy="198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7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