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5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704" y="2852936"/>
            <a:ext cx="5134094" cy="8367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3793AA-5970-0E9B-ECE3-80FD12275BC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71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CF4B5B2-D198-3D29-64A3-6E9E0C1111F5}"/>
              </a:ext>
            </a:extLst>
          </p:cNvPr>
          <p:cNvSpPr/>
          <p:nvPr/>
        </p:nvSpPr>
        <p:spPr bwMode="white">
          <a:xfrm>
            <a:off x="6834285" y="2631679"/>
            <a:ext cx="333333" cy="419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B6FD345-6E03-618B-8F8B-C7AEC58618CB}"/>
              </a:ext>
            </a:extLst>
          </p:cNvPr>
          <p:cNvSpPr/>
          <p:nvPr/>
        </p:nvSpPr>
        <p:spPr bwMode="white">
          <a:xfrm>
            <a:off x="7129523" y="3728594"/>
            <a:ext cx="647619" cy="419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FE93191-BCAA-B56E-8BAB-0D0191A4EB00}"/>
              </a:ext>
            </a:extLst>
          </p:cNvPr>
          <p:cNvSpPr/>
          <p:nvPr/>
        </p:nvSpPr>
        <p:spPr bwMode="white">
          <a:xfrm>
            <a:off x="5310476" y="4806433"/>
            <a:ext cx="933333" cy="419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333219D-64DC-AB26-EED8-EAEAEA35C319}"/>
              </a:ext>
            </a:extLst>
          </p:cNvPr>
          <p:cNvSpPr/>
          <p:nvPr/>
        </p:nvSpPr>
        <p:spPr bwMode="white">
          <a:xfrm>
            <a:off x="6215238" y="5903347"/>
            <a:ext cx="952380" cy="419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3265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3457E8-1120-CD43-2001-BC0A4DA120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34016"/>
            <a:ext cx="10200536" cy="61979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1B17A16B-9D33-832D-7633-794859989B6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83" r="9816" b="44842"/>
          <a:stretch/>
        </p:blipFill>
        <p:spPr>
          <a:xfrm>
            <a:off x="6456040" y="260648"/>
            <a:ext cx="3285316" cy="23762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66360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17A16B-9D33-832D-7633-794859989B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679148"/>
            <a:ext cx="9480456" cy="6017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5462F08-FE41-BC76-B25F-9807D6A2B9E1}"/>
              </a:ext>
            </a:extLst>
          </p:cNvPr>
          <p:cNvSpPr/>
          <p:nvPr/>
        </p:nvSpPr>
        <p:spPr bwMode="white">
          <a:xfrm>
            <a:off x="687988" y="836711"/>
            <a:ext cx="4327892" cy="1473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16AF5A7-5EAF-E709-52E5-3BAAA7AE3324}"/>
              </a:ext>
            </a:extLst>
          </p:cNvPr>
          <p:cNvSpPr/>
          <p:nvPr/>
        </p:nvSpPr>
        <p:spPr bwMode="white">
          <a:xfrm>
            <a:off x="1192164" y="2564904"/>
            <a:ext cx="2961028" cy="610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C63F803-1613-EB30-5A2E-63EE6A4EF5D4}"/>
              </a:ext>
            </a:extLst>
          </p:cNvPr>
          <p:cNvSpPr/>
          <p:nvPr/>
        </p:nvSpPr>
        <p:spPr bwMode="white">
          <a:xfrm>
            <a:off x="687988" y="3531109"/>
            <a:ext cx="2023636" cy="469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6E41AD6-53EE-4B17-7E3D-0464C53A5FAE}"/>
              </a:ext>
            </a:extLst>
          </p:cNvPr>
          <p:cNvSpPr/>
          <p:nvPr/>
        </p:nvSpPr>
        <p:spPr bwMode="white">
          <a:xfrm>
            <a:off x="687988" y="4356254"/>
            <a:ext cx="2671708" cy="533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C0C9562-75B5-D58B-E99C-D6A479217A04}"/>
              </a:ext>
            </a:extLst>
          </p:cNvPr>
          <p:cNvSpPr/>
          <p:nvPr/>
        </p:nvSpPr>
        <p:spPr bwMode="white">
          <a:xfrm>
            <a:off x="687988" y="5221456"/>
            <a:ext cx="8648372" cy="1375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5783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856CCE-CAE9-96FB-3943-B6428F0A7E0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08203"/>
            <a:ext cx="9192424" cy="61237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53F680B-32D7-A397-1F79-198F1D1C36DA}"/>
              </a:ext>
            </a:extLst>
          </p:cNvPr>
          <p:cNvSpPr/>
          <p:nvPr/>
        </p:nvSpPr>
        <p:spPr bwMode="white">
          <a:xfrm>
            <a:off x="2351584" y="6021288"/>
            <a:ext cx="2664295" cy="558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DA2AEB0-80FC-4389-F859-38DED08D730C}"/>
              </a:ext>
            </a:extLst>
          </p:cNvPr>
          <p:cNvSpPr/>
          <p:nvPr/>
        </p:nvSpPr>
        <p:spPr bwMode="white">
          <a:xfrm>
            <a:off x="6456040" y="6021289"/>
            <a:ext cx="2664296" cy="558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7970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7457D7-A4A6-4608-D43E-E90C93B79E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124744"/>
            <a:ext cx="10800000" cy="36606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D86AC82-9A89-7715-DE65-892AEEBA0022}"/>
              </a:ext>
            </a:extLst>
          </p:cNvPr>
          <p:cNvSpPr/>
          <p:nvPr/>
        </p:nvSpPr>
        <p:spPr bwMode="white">
          <a:xfrm>
            <a:off x="1631504" y="3908336"/>
            <a:ext cx="3233459" cy="524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DA8595E-BB51-1C5D-71F7-BA60D7D69D75}"/>
              </a:ext>
            </a:extLst>
          </p:cNvPr>
          <p:cNvSpPr/>
          <p:nvPr/>
        </p:nvSpPr>
        <p:spPr bwMode="white">
          <a:xfrm>
            <a:off x="6384032" y="3908336"/>
            <a:ext cx="3312368" cy="533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5907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9EA383-AF8A-1291-71FF-F7A47D7B7B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718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3715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4D7E6E-D9A6-C1AA-A367-813E46BBE6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938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D365CA-B941-C6C2-B695-7FCB7842D811}"/>
              </a:ext>
            </a:extLst>
          </p:cNvPr>
          <p:cNvSpPr/>
          <p:nvPr/>
        </p:nvSpPr>
        <p:spPr bwMode="white">
          <a:xfrm>
            <a:off x="5147018" y="4704993"/>
            <a:ext cx="265804" cy="311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4BE2DB1-2065-93C4-4D1C-0617D041DFAC}"/>
              </a:ext>
            </a:extLst>
          </p:cNvPr>
          <p:cNvSpPr/>
          <p:nvPr/>
        </p:nvSpPr>
        <p:spPr bwMode="white">
          <a:xfrm>
            <a:off x="4248783" y="5255312"/>
            <a:ext cx="256638" cy="311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9DD21B9-8D65-22A1-3520-04663AFCDE39}"/>
              </a:ext>
            </a:extLst>
          </p:cNvPr>
          <p:cNvSpPr/>
          <p:nvPr/>
        </p:nvSpPr>
        <p:spPr bwMode="white">
          <a:xfrm>
            <a:off x="4688735" y="5732254"/>
            <a:ext cx="467449" cy="412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4341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A70C6B-56E9-FFED-474A-27B770D139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9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699E60-F0E2-81B7-71C4-BA4BB57D032B}"/>
              </a:ext>
            </a:extLst>
          </p:cNvPr>
          <p:cNvSpPr/>
          <p:nvPr/>
        </p:nvSpPr>
        <p:spPr bwMode="white">
          <a:xfrm>
            <a:off x="3824761" y="3491407"/>
            <a:ext cx="276190" cy="324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64F9E07-DC10-1D0F-4E74-1FF34213079C}"/>
              </a:ext>
            </a:extLst>
          </p:cNvPr>
          <p:cNvSpPr/>
          <p:nvPr/>
        </p:nvSpPr>
        <p:spPr bwMode="white">
          <a:xfrm>
            <a:off x="3367619" y="4064000"/>
            <a:ext cx="266666" cy="324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55E552B-7C5E-C50F-2D73-D8540E1479BF}"/>
              </a:ext>
            </a:extLst>
          </p:cNvPr>
          <p:cNvSpPr/>
          <p:nvPr/>
        </p:nvSpPr>
        <p:spPr bwMode="white">
          <a:xfrm>
            <a:off x="4291428" y="4560246"/>
            <a:ext cx="942857" cy="429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8371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E1AAB8-F0D9-AD4E-A647-D69686D9615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23349"/>
            <a:ext cx="9624472" cy="61086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67A293E-8317-A5CE-B7DE-F332802FAB5E}"/>
              </a:ext>
            </a:extLst>
          </p:cNvPr>
          <p:cNvSpPr/>
          <p:nvPr/>
        </p:nvSpPr>
        <p:spPr bwMode="white">
          <a:xfrm>
            <a:off x="8702774" y="1988840"/>
            <a:ext cx="849609" cy="709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18FA342-79DE-60FC-97FB-706953D5EB22}"/>
              </a:ext>
            </a:extLst>
          </p:cNvPr>
          <p:cNvSpPr/>
          <p:nvPr/>
        </p:nvSpPr>
        <p:spPr bwMode="white">
          <a:xfrm>
            <a:off x="8702775" y="3933056"/>
            <a:ext cx="849608" cy="560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5D19FDB-7B83-8B49-269D-F9F49596D27F}"/>
              </a:ext>
            </a:extLst>
          </p:cNvPr>
          <p:cNvSpPr/>
          <p:nvPr/>
        </p:nvSpPr>
        <p:spPr bwMode="white">
          <a:xfrm>
            <a:off x="8702773" y="5805264"/>
            <a:ext cx="849609" cy="688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3935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BAABA6-38AB-77D8-6E3C-47A25A86ED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00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FCAD414-BB79-C970-B9D9-13957FBFAFD3}"/>
              </a:ext>
            </a:extLst>
          </p:cNvPr>
          <p:cNvSpPr/>
          <p:nvPr/>
        </p:nvSpPr>
        <p:spPr bwMode="white">
          <a:xfrm>
            <a:off x="3805714" y="4588673"/>
            <a:ext cx="514285" cy="448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94E8B2D-2196-8835-0007-B37CD51C9641}"/>
              </a:ext>
            </a:extLst>
          </p:cNvPr>
          <p:cNvSpPr/>
          <p:nvPr/>
        </p:nvSpPr>
        <p:spPr bwMode="white">
          <a:xfrm>
            <a:off x="8453333" y="4617301"/>
            <a:ext cx="2107163" cy="458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319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3170D9-7D04-7246-5FF5-67C8D3FCCA9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000" y="1340768"/>
            <a:ext cx="10800000" cy="4032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13FB8EA-3AB2-AA42-F825-A9497C350FD2}"/>
              </a:ext>
            </a:extLst>
          </p:cNvPr>
          <p:cNvSpPr/>
          <p:nvPr/>
        </p:nvSpPr>
        <p:spPr bwMode="white">
          <a:xfrm>
            <a:off x="2220571" y="4437112"/>
            <a:ext cx="1715189" cy="72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E71E772-0C2A-A35E-D9DD-3C480580F1EB}"/>
              </a:ext>
            </a:extLst>
          </p:cNvPr>
          <p:cNvSpPr/>
          <p:nvPr/>
        </p:nvSpPr>
        <p:spPr bwMode="white">
          <a:xfrm>
            <a:off x="7277714" y="4600853"/>
            <a:ext cx="2104761" cy="457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1689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2023-12-22T16:45:39Z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