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916832"/>
            <a:ext cx="5847111" cy="11887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571" y="3717032"/>
            <a:ext cx="4977295" cy="81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614A5-24E9-2FCF-3F75-AB3A44747D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3114"/>
            <a:ext cx="9480456" cy="605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3DB4D1-6E6A-11A8-5F1E-082D92DD5F1D}"/>
              </a:ext>
            </a:extLst>
          </p:cNvPr>
          <p:cNvSpPr/>
          <p:nvPr/>
        </p:nvSpPr>
        <p:spPr bwMode="white">
          <a:xfrm>
            <a:off x="5051540" y="5085184"/>
            <a:ext cx="1548516" cy="58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35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84BEF-3F81-6FA8-D277-45637C954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340768"/>
            <a:ext cx="10800000" cy="324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579EF-13E2-DE3F-3E77-94E899E7669A}"/>
              </a:ext>
            </a:extLst>
          </p:cNvPr>
          <p:cNvSpPr/>
          <p:nvPr/>
        </p:nvSpPr>
        <p:spPr bwMode="white">
          <a:xfrm>
            <a:off x="5592000" y="2809013"/>
            <a:ext cx="1533333" cy="4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0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111EF-A783-13A4-8D04-1C61E8997B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3103"/>
            <a:ext cx="10488568" cy="6088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145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9F2AD-2EBB-818D-E5BD-16CC2132B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43EF8-EB0C-1E85-45FD-7D83CFEE3640}"/>
              </a:ext>
            </a:extLst>
          </p:cNvPr>
          <p:cNvSpPr/>
          <p:nvPr/>
        </p:nvSpPr>
        <p:spPr bwMode="white">
          <a:xfrm>
            <a:off x="8462857" y="1458064"/>
            <a:ext cx="971428" cy="4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3D4CA-5742-7F15-89B1-7BFD2D38B80D}"/>
              </a:ext>
            </a:extLst>
          </p:cNvPr>
          <p:cNvSpPr/>
          <p:nvPr/>
        </p:nvSpPr>
        <p:spPr bwMode="white">
          <a:xfrm>
            <a:off x="6615238" y="2106150"/>
            <a:ext cx="1019047" cy="4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C28F4D-B3F8-052A-14ED-60A31D518BEA}"/>
              </a:ext>
            </a:extLst>
          </p:cNvPr>
          <p:cNvSpPr/>
          <p:nvPr/>
        </p:nvSpPr>
        <p:spPr bwMode="white">
          <a:xfrm>
            <a:off x="5015238" y="2782829"/>
            <a:ext cx="1466666" cy="4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CF1052-A213-819C-F812-CC8AF240BE14}"/>
              </a:ext>
            </a:extLst>
          </p:cNvPr>
          <p:cNvSpPr/>
          <p:nvPr/>
        </p:nvSpPr>
        <p:spPr bwMode="white">
          <a:xfrm>
            <a:off x="5015238" y="4717557"/>
            <a:ext cx="1438095" cy="4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91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89FEC-0D60-1449-6D78-897AF4D25A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5695"/>
            <a:ext cx="10056520" cy="606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192452-C728-F195-F552-623ED66BDA9D}"/>
              </a:ext>
            </a:extLst>
          </p:cNvPr>
          <p:cNvSpPr/>
          <p:nvPr/>
        </p:nvSpPr>
        <p:spPr bwMode="white">
          <a:xfrm>
            <a:off x="2370399" y="5661248"/>
            <a:ext cx="701265" cy="5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CD6DA0-981C-FE84-8C8E-4709E777D70A}"/>
              </a:ext>
            </a:extLst>
          </p:cNvPr>
          <p:cNvSpPr/>
          <p:nvPr/>
        </p:nvSpPr>
        <p:spPr bwMode="white">
          <a:xfrm>
            <a:off x="8112224" y="5661248"/>
            <a:ext cx="648072" cy="5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96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0B4F8-D192-B2E6-8717-C91CF59A7B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980728"/>
            <a:ext cx="8941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BE0326-C246-6769-71B3-846AE91C3A7B}"/>
              </a:ext>
            </a:extLst>
          </p:cNvPr>
          <p:cNvSpPr/>
          <p:nvPr/>
        </p:nvSpPr>
        <p:spPr bwMode="white">
          <a:xfrm>
            <a:off x="2689573" y="2740289"/>
            <a:ext cx="457304" cy="46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4D56F-99AA-D2F6-DE24-068AF4E1A50E}"/>
              </a:ext>
            </a:extLst>
          </p:cNvPr>
          <p:cNvSpPr/>
          <p:nvPr/>
        </p:nvSpPr>
        <p:spPr bwMode="white">
          <a:xfrm>
            <a:off x="5504360" y="5864892"/>
            <a:ext cx="449419" cy="4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58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2B3DF-CA3E-0550-78C0-893294C9DB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196752"/>
            <a:ext cx="10800000" cy="381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6EF56-D91E-44EE-995A-832A518A5A59}"/>
              </a:ext>
            </a:extLst>
          </p:cNvPr>
          <p:cNvSpPr/>
          <p:nvPr/>
        </p:nvSpPr>
        <p:spPr bwMode="white">
          <a:xfrm>
            <a:off x="5551131" y="3908058"/>
            <a:ext cx="552380" cy="553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36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00327-A8F5-821B-7308-B4275A5383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573015"/>
            <a:ext cx="9505056" cy="185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1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0AE65-72C5-EC2C-CF84-5BAAEC541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627" y="1196752"/>
            <a:ext cx="10800000" cy="400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28466"/>
            <a:ext cx="9649072" cy="379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8D61A-186B-3A0A-A873-9DC472C766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0917"/>
            <a:ext cx="8400336" cy="621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90060"/>
            <a:ext cx="1656184" cy="222647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2731" y="4336465"/>
            <a:ext cx="1604726" cy="2081557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7457" y="4336465"/>
            <a:ext cx="1189462" cy="208155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1983" y="4336465"/>
            <a:ext cx="2047257" cy="211940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0216" y="4274778"/>
            <a:ext cx="1039145" cy="217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56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2023-12-22T14:18:31Z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