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B8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2852936"/>
            <a:ext cx="5532626" cy="8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BC1610-F0D3-4CBF-68DB-2D45C7CEDE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42895"/>
            <a:ext cx="7680256" cy="6089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5DED92-B20B-32DF-07D6-49E636C36451}"/>
              </a:ext>
            </a:extLst>
          </p:cNvPr>
          <p:cNvSpPr/>
          <p:nvPr/>
        </p:nvSpPr>
        <p:spPr bwMode="white">
          <a:xfrm>
            <a:off x="1456764" y="6021288"/>
            <a:ext cx="1398875" cy="49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733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897A12-A76D-9872-45BB-A4C1C146C4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6811"/>
            <a:ext cx="7320216" cy="6125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072751-6D87-9AA7-C947-11C19DB25C8F}"/>
              </a:ext>
            </a:extLst>
          </p:cNvPr>
          <p:cNvSpPr/>
          <p:nvPr/>
        </p:nvSpPr>
        <p:spPr bwMode="white">
          <a:xfrm>
            <a:off x="2279576" y="5661249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4E17A5-61B6-70DD-1721-0053E4F1F737}"/>
              </a:ext>
            </a:extLst>
          </p:cNvPr>
          <p:cNvSpPr/>
          <p:nvPr/>
        </p:nvSpPr>
        <p:spPr bwMode="white">
          <a:xfrm>
            <a:off x="4094859" y="5814532"/>
            <a:ext cx="1065037" cy="42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7BF01F-6148-9E83-458B-B05607DF377E}"/>
              </a:ext>
            </a:extLst>
          </p:cNvPr>
          <p:cNvSpPr/>
          <p:nvPr/>
        </p:nvSpPr>
        <p:spPr bwMode="white">
          <a:xfrm>
            <a:off x="6384032" y="5733255"/>
            <a:ext cx="77400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D5D0FE-DD9B-C90E-5925-84E56FCB6177}"/>
              </a:ext>
            </a:extLst>
          </p:cNvPr>
          <p:cNvSpPr/>
          <p:nvPr/>
        </p:nvSpPr>
        <p:spPr bwMode="white">
          <a:xfrm>
            <a:off x="2407556" y="6094025"/>
            <a:ext cx="449207" cy="31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03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5F12BD-B92C-CBC9-C5CA-AC744254D1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53395"/>
            <a:ext cx="9768488" cy="617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005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F76A19-8C37-F619-174A-0431C7B646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95DDA8-86B8-3FEA-3C4A-841B226A7FAE}"/>
              </a:ext>
            </a:extLst>
          </p:cNvPr>
          <p:cNvSpPr/>
          <p:nvPr/>
        </p:nvSpPr>
        <p:spPr bwMode="white">
          <a:xfrm>
            <a:off x="5805714" y="1667957"/>
            <a:ext cx="333333" cy="41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02AC75-86DA-91DA-673B-338EF1BCE2B2}"/>
              </a:ext>
            </a:extLst>
          </p:cNvPr>
          <p:cNvSpPr/>
          <p:nvPr/>
        </p:nvSpPr>
        <p:spPr bwMode="white">
          <a:xfrm>
            <a:off x="5805714" y="2897800"/>
            <a:ext cx="342857" cy="40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6A12C2-3909-35C5-B2FD-C52FB0834863}"/>
              </a:ext>
            </a:extLst>
          </p:cNvPr>
          <p:cNvSpPr/>
          <p:nvPr/>
        </p:nvSpPr>
        <p:spPr bwMode="white">
          <a:xfrm>
            <a:off x="5805714" y="4127642"/>
            <a:ext cx="342857" cy="41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F7A3B2-5741-3239-FE4B-E298C48AE666}"/>
              </a:ext>
            </a:extLst>
          </p:cNvPr>
          <p:cNvSpPr/>
          <p:nvPr/>
        </p:nvSpPr>
        <p:spPr bwMode="white">
          <a:xfrm>
            <a:off x="5805714" y="5357485"/>
            <a:ext cx="342857" cy="40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256" y="1052736"/>
            <a:ext cx="3600400" cy="2623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32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533A9F-7744-6E1A-1859-EA2EFDC41B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70255"/>
            <a:ext cx="9984512" cy="6161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BC9852-5D3E-0F18-E635-5B8CA05871E9}"/>
              </a:ext>
            </a:extLst>
          </p:cNvPr>
          <p:cNvSpPr/>
          <p:nvPr/>
        </p:nvSpPr>
        <p:spPr bwMode="white">
          <a:xfrm>
            <a:off x="2695348" y="3798437"/>
            <a:ext cx="592340" cy="61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42BE92-7A05-5CD8-2585-59FDE2B7B1D7}"/>
              </a:ext>
            </a:extLst>
          </p:cNvPr>
          <p:cNvSpPr/>
          <p:nvPr/>
        </p:nvSpPr>
        <p:spPr bwMode="white">
          <a:xfrm>
            <a:off x="2695348" y="4941169"/>
            <a:ext cx="592340" cy="50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2FD8F7-E363-47F6-0281-8CB42586E060}"/>
              </a:ext>
            </a:extLst>
          </p:cNvPr>
          <p:cNvSpPr/>
          <p:nvPr/>
        </p:nvSpPr>
        <p:spPr bwMode="white">
          <a:xfrm>
            <a:off x="2695348" y="5971214"/>
            <a:ext cx="592340" cy="51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11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0D66AF-C74B-6932-1DE1-6F8DF78C09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04664"/>
            <a:ext cx="10800000" cy="460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C0E853A5-5654-CD98-C81D-157BA7F374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/>
          <a:stretch/>
        </p:blipFill>
        <p:spPr>
          <a:xfrm>
            <a:off x="5015880" y="3429000"/>
            <a:ext cx="3240360" cy="332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542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536" y="3310434"/>
            <a:ext cx="8009834" cy="354756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0E853A5-5654-CD98-C81D-157BA7F374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/>
          <a:stretch/>
        </p:blipFill>
        <p:spPr>
          <a:xfrm>
            <a:off x="4151784" y="0"/>
            <a:ext cx="3240360" cy="332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6" name="直接连接符 5"/>
          <p:cNvCxnSpPr/>
          <p:nvPr/>
        </p:nvCxnSpPr>
        <p:spPr>
          <a:xfrm>
            <a:off x="3215680" y="4869160"/>
            <a:ext cx="5544616" cy="1152128"/>
          </a:xfrm>
          <a:prstGeom prst="line">
            <a:avLst/>
          </a:prstGeom>
          <a:ln w="19050">
            <a:solidFill>
              <a:srgbClr val="EC0B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015880" y="4941168"/>
            <a:ext cx="0" cy="1152128"/>
          </a:xfrm>
          <a:prstGeom prst="line">
            <a:avLst/>
          </a:prstGeom>
          <a:ln w="19050">
            <a:solidFill>
              <a:srgbClr val="EC0B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032104" y="4941168"/>
            <a:ext cx="0" cy="1152128"/>
          </a:xfrm>
          <a:prstGeom prst="line">
            <a:avLst/>
          </a:prstGeom>
          <a:ln w="19050">
            <a:solidFill>
              <a:srgbClr val="EC0B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855640" y="4900972"/>
            <a:ext cx="6192688" cy="1264332"/>
          </a:xfrm>
          <a:prstGeom prst="line">
            <a:avLst/>
          </a:prstGeom>
          <a:ln w="19050">
            <a:solidFill>
              <a:srgbClr val="EC0B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227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A2E7B3-61D6-729C-6101-EFC3B544F3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7062"/>
            <a:ext cx="8040296" cy="6044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608FE9-AA21-8B74-5EC3-156E53F5F81F}"/>
              </a:ext>
            </a:extLst>
          </p:cNvPr>
          <p:cNvSpPr/>
          <p:nvPr/>
        </p:nvSpPr>
        <p:spPr bwMode="white">
          <a:xfrm>
            <a:off x="1456404" y="3645024"/>
            <a:ext cx="2767388" cy="53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D060992-3259-0151-25C3-C20A4E29A67C}"/>
              </a:ext>
            </a:extLst>
          </p:cNvPr>
          <p:cNvSpPr/>
          <p:nvPr/>
        </p:nvSpPr>
        <p:spPr bwMode="white">
          <a:xfrm>
            <a:off x="1476672" y="4509120"/>
            <a:ext cx="3827240" cy="41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8E5A296-43F4-7B1B-D403-F8DA384E646B}"/>
              </a:ext>
            </a:extLst>
          </p:cNvPr>
          <p:cNvSpPr/>
          <p:nvPr/>
        </p:nvSpPr>
        <p:spPr bwMode="white">
          <a:xfrm>
            <a:off x="1476672" y="5259544"/>
            <a:ext cx="4835352" cy="14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42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2023-12-23T04:02:39Z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