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924944"/>
            <a:ext cx="4914260" cy="703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B8AC0-E7E2-A217-08D6-565E7C5CF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5CFF39D-C847-3D1E-134B-03F90D5A72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5"/>
          <a:stretch/>
        </p:blipFill>
        <p:spPr>
          <a:xfrm>
            <a:off x="5159896" y="1989896"/>
            <a:ext cx="6840760" cy="239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B77252F-5A05-8940-E62B-AF9BF0BC4C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348880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10635B-4684-FC1C-90EC-11DAC6DFBC94}"/>
              </a:ext>
            </a:extLst>
          </p:cNvPr>
          <p:cNvSpPr/>
          <p:nvPr/>
        </p:nvSpPr>
        <p:spPr bwMode="white">
          <a:xfrm>
            <a:off x="873328" y="2587570"/>
            <a:ext cx="3990476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CE256A-C819-F254-795E-AD9AF3804A6E}"/>
              </a:ext>
            </a:extLst>
          </p:cNvPr>
          <p:cNvSpPr/>
          <p:nvPr/>
        </p:nvSpPr>
        <p:spPr bwMode="white">
          <a:xfrm>
            <a:off x="873328" y="3551877"/>
            <a:ext cx="3990476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7D50EC-7343-747B-1786-2AFDB9B56571}"/>
              </a:ext>
            </a:extLst>
          </p:cNvPr>
          <p:cNvSpPr/>
          <p:nvPr/>
        </p:nvSpPr>
        <p:spPr bwMode="white">
          <a:xfrm>
            <a:off x="873328" y="4525733"/>
            <a:ext cx="2190476" cy="3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659202-CD47-0585-2E94-9DCC5676AC61}"/>
              </a:ext>
            </a:extLst>
          </p:cNvPr>
          <p:cNvSpPr/>
          <p:nvPr/>
        </p:nvSpPr>
        <p:spPr bwMode="white">
          <a:xfrm>
            <a:off x="873328" y="5451850"/>
            <a:ext cx="3733333" cy="44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4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B50D0-1BC9-5261-DDDA-687F05F7C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224AA-CC95-DEDD-60FA-78343F110F6B}"/>
              </a:ext>
            </a:extLst>
          </p:cNvPr>
          <p:cNvSpPr/>
          <p:nvPr/>
        </p:nvSpPr>
        <p:spPr bwMode="white">
          <a:xfrm>
            <a:off x="3710476" y="5445225"/>
            <a:ext cx="513316" cy="49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97DE75-2F8B-267D-10B7-F3AB0605B8A0}"/>
              </a:ext>
            </a:extLst>
          </p:cNvPr>
          <p:cNvSpPr/>
          <p:nvPr/>
        </p:nvSpPr>
        <p:spPr bwMode="white">
          <a:xfrm>
            <a:off x="9177142" y="5445225"/>
            <a:ext cx="1095322" cy="49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5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42784-F4F0-F714-F5F8-EC274A0BD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0CE08-790A-84E5-FE8F-79D8C6214672}"/>
              </a:ext>
            </a:extLst>
          </p:cNvPr>
          <p:cNvSpPr/>
          <p:nvPr/>
        </p:nvSpPr>
        <p:spPr bwMode="white">
          <a:xfrm>
            <a:off x="4081904" y="2535953"/>
            <a:ext cx="323809" cy="4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D95CA-7141-BB9D-DB42-6C28E799CE8D}"/>
              </a:ext>
            </a:extLst>
          </p:cNvPr>
          <p:cNvSpPr/>
          <p:nvPr/>
        </p:nvSpPr>
        <p:spPr bwMode="white">
          <a:xfrm>
            <a:off x="6453332" y="4996319"/>
            <a:ext cx="2955035" cy="5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3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D4E41-3C15-8A5C-2D01-2AA59D14D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9529"/>
            <a:ext cx="7176200" cy="60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DDC56D-E05A-507A-B835-98EF70C14BFE}"/>
              </a:ext>
            </a:extLst>
          </p:cNvPr>
          <p:cNvSpPr/>
          <p:nvPr/>
        </p:nvSpPr>
        <p:spPr bwMode="white">
          <a:xfrm>
            <a:off x="2495600" y="2060848"/>
            <a:ext cx="3505834" cy="446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531266" y="2204864"/>
            <a:ext cx="3366543" cy="869352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95600" y="2060848"/>
            <a:ext cx="3384376" cy="1147444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95600" y="4221088"/>
            <a:ext cx="3384376" cy="864096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31266" y="5226572"/>
            <a:ext cx="3384376" cy="864096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95600" y="4079700"/>
            <a:ext cx="3420042" cy="2152356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6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F4C4F-A513-7B72-7F7B-2B6FAF248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1299"/>
            <a:ext cx="10560576" cy="613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231BD3-6188-ACA4-94CE-2E2BA6A9C626}"/>
              </a:ext>
            </a:extLst>
          </p:cNvPr>
          <p:cNvSpPr/>
          <p:nvPr/>
        </p:nvSpPr>
        <p:spPr bwMode="white">
          <a:xfrm>
            <a:off x="1384967" y="5013176"/>
            <a:ext cx="2334769" cy="5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E4E882-9072-7F25-157A-C02A60E3C2E5}"/>
              </a:ext>
            </a:extLst>
          </p:cNvPr>
          <p:cNvSpPr/>
          <p:nvPr/>
        </p:nvSpPr>
        <p:spPr bwMode="white">
          <a:xfrm>
            <a:off x="1419964" y="5949281"/>
            <a:ext cx="7916395" cy="55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6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856AD-38F1-42B9-9F27-BBF6ECC89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AA9BBB-2E4B-A80E-36D8-C799347022CE}"/>
              </a:ext>
            </a:extLst>
          </p:cNvPr>
          <p:cNvSpPr/>
          <p:nvPr/>
        </p:nvSpPr>
        <p:spPr bwMode="white">
          <a:xfrm>
            <a:off x="1343472" y="2257717"/>
            <a:ext cx="3538432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D1196A-CEA2-217C-57C5-3E41A4D00A54}"/>
              </a:ext>
            </a:extLst>
          </p:cNvPr>
          <p:cNvSpPr/>
          <p:nvPr/>
        </p:nvSpPr>
        <p:spPr bwMode="white">
          <a:xfrm>
            <a:off x="1343472" y="3238673"/>
            <a:ext cx="3014622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D30E9A-1C22-42F9-282D-7B9980C0B320}"/>
              </a:ext>
            </a:extLst>
          </p:cNvPr>
          <p:cNvSpPr/>
          <p:nvPr/>
        </p:nvSpPr>
        <p:spPr bwMode="white">
          <a:xfrm>
            <a:off x="1453333" y="4267247"/>
            <a:ext cx="2152380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2BD4E8-67EC-5100-5EF6-58A51452F1C8}"/>
              </a:ext>
            </a:extLst>
          </p:cNvPr>
          <p:cNvSpPr/>
          <p:nvPr/>
        </p:nvSpPr>
        <p:spPr bwMode="white">
          <a:xfrm>
            <a:off x="1491428" y="5191059"/>
            <a:ext cx="7988948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1904" y="2738937"/>
            <a:ext cx="7088320" cy="219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5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3588A-5B4C-87DD-8F49-3BADA0B33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7648"/>
            <a:ext cx="9048408" cy="605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A5089C-0099-B7BE-72D4-74DE9AB6635E}"/>
              </a:ext>
            </a:extLst>
          </p:cNvPr>
          <p:cNvSpPr/>
          <p:nvPr/>
        </p:nvSpPr>
        <p:spPr bwMode="white">
          <a:xfrm>
            <a:off x="1547447" y="3700020"/>
            <a:ext cx="3540441" cy="5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8185F7-3046-069C-F6D4-F7EB4D92AB1F}"/>
              </a:ext>
            </a:extLst>
          </p:cNvPr>
          <p:cNvSpPr/>
          <p:nvPr/>
        </p:nvSpPr>
        <p:spPr bwMode="white">
          <a:xfrm>
            <a:off x="1547447" y="4509120"/>
            <a:ext cx="3468433" cy="48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270F1A-71B0-1CA0-1C33-06BAA3704DC9}"/>
              </a:ext>
            </a:extLst>
          </p:cNvPr>
          <p:cNvSpPr/>
          <p:nvPr/>
        </p:nvSpPr>
        <p:spPr bwMode="white">
          <a:xfrm>
            <a:off x="1547447" y="5276612"/>
            <a:ext cx="3396425" cy="4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A63140-2F7E-128A-75EE-9ADB59A681B8}"/>
              </a:ext>
            </a:extLst>
          </p:cNvPr>
          <p:cNvSpPr/>
          <p:nvPr/>
        </p:nvSpPr>
        <p:spPr bwMode="white">
          <a:xfrm>
            <a:off x="1570221" y="6093297"/>
            <a:ext cx="7478107" cy="44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5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5376D-5EFE-6EAB-077B-6CF2EE7A6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2293"/>
            <a:ext cx="9480456" cy="607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61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42E20-A6C8-8CDB-6B80-38C55097E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287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BAAF4-9E9E-A51B-51BB-5456AC4FFFC2}"/>
              </a:ext>
            </a:extLst>
          </p:cNvPr>
          <p:cNvSpPr/>
          <p:nvPr/>
        </p:nvSpPr>
        <p:spPr bwMode="white">
          <a:xfrm>
            <a:off x="1089352" y="1340768"/>
            <a:ext cx="4358576" cy="48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D69698-D3FF-17AD-9DFC-73F0B6D323C3}"/>
              </a:ext>
            </a:extLst>
          </p:cNvPr>
          <p:cNvSpPr/>
          <p:nvPr/>
        </p:nvSpPr>
        <p:spPr bwMode="white">
          <a:xfrm>
            <a:off x="1089352" y="2392159"/>
            <a:ext cx="399047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4D15A6-DFE9-C474-2D48-075755CB39C1}"/>
              </a:ext>
            </a:extLst>
          </p:cNvPr>
          <p:cNvSpPr/>
          <p:nvPr/>
        </p:nvSpPr>
        <p:spPr bwMode="white">
          <a:xfrm>
            <a:off x="1089352" y="3316515"/>
            <a:ext cx="5150664" cy="4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84784"/>
            <a:ext cx="5410596" cy="151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2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2023-12-22T12:42:12Z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