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780928"/>
            <a:ext cx="5293352" cy="919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E5D63-DB55-241C-A4B0-796E414C5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71542C-A09A-0AB9-67E8-CD0BF6C7C0E2}"/>
              </a:ext>
            </a:extLst>
          </p:cNvPr>
          <p:cNvSpPr/>
          <p:nvPr/>
        </p:nvSpPr>
        <p:spPr bwMode="white">
          <a:xfrm>
            <a:off x="8948571" y="4810095"/>
            <a:ext cx="247619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B15571-C808-A810-C88A-47B8852769C9}"/>
              </a:ext>
            </a:extLst>
          </p:cNvPr>
          <p:cNvSpPr/>
          <p:nvPr/>
        </p:nvSpPr>
        <p:spPr bwMode="white">
          <a:xfrm>
            <a:off x="8920000" y="5514857"/>
            <a:ext cx="285714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23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8A2F5-041C-571D-B337-A28FF2CFC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80728"/>
            <a:ext cx="10800000" cy="32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6BCFD-64DF-D227-8100-2D68B08F3927}"/>
              </a:ext>
            </a:extLst>
          </p:cNvPr>
          <p:cNvSpPr/>
          <p:nvPr/>
        </p:nvSpPr>
        <p:spPr bwMode="white">
          <a:xfrm>
            <a:off x="7030095" y="1372182"/>
            <a:ext cx="257142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FDAAF-D7B1-8714-B55F-3BEC0752BE6F}"/>
              </a:ext>
            </a:extLst>
          </p:cNvPr>
          <p:cNvSpPr/>
          <p:nvPr/>
        </p:nvSpPr>
        <p:spPr bwMode="white">
          <a:xfrm>
            <a:off x="7011047" y="2078709"/>
            <a:ext cx="285715" cy="36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49AB71-5544-D9F0-375A-44646F04A292}"/>
              </a:ext>
            </a:extLst>
          </p:cNvPr>
          <p:cNvSpPr/>
          <p:nvPr/>
        </p:nvSpPr>
        <p:spPr bwMode="white">
          <a:xfrm>
            <a:off x="7030095" y="2785235"/>
            <a:ext cx="257142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FD5F1D-CBB9-D274-9359-CE2531E18BA3}"/>
              </a:ext>
            </a:extLst>
          </p:cNvPr>
          <p:cNvSpPr/>
          <p:nvPr/>
        </p:nvSpPr>
        <p:spPr bwMode="white">
          <a:xfrm>
            <a:off x="7001523" y="3501310"/>
            <a:ext cx="295238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37482"/>
            <a:ext cx="10154287" cy="155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BBAB9-5620-BDEC-8AD4-10DBBFA7D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0D828D-2C1C-2A08-FD25-0C6065402484}"/>
              </a:ext>
            </a:extLst>
          </p:cNvPr>
          <p:cNvSpPr/>
          <p:nvPr/>
        </p:nvSpPr>
        <p:spPr bwMode="white">
          <a:xfrm>
            <a:off x="3977142" y="4938532"/>
            <a:ext cx="285714" cy="4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9699E-F03E-2495-5D07-F0752A76FF78}"/>
              </a:ext>
            </a:extLst>
          </p:cNvPr>
          <p:cNvSpPr/>
          <p:nvPr/>
        </p:nvSpPr>
        <p:spPr bwMode="white">
          <a:xfrm>
            <a:off x="8832304" y="4509120"/>
            <a:ext cx="720079" cy="119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86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7B412-3609-9276-BF35-A95A60766A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94" y="980728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0E22B-4082-0686-6DF1-514FFD11EDBA}"/>
              </a:ext>
            </a:extLst>
          </p:cNvPr>
          <p:cNvSpPr/>
          <p:nvPr/>
        </p:nvSpPr>
        <p:spPr bwMode="white">
          <a:xfrm>
            <a:off x="3503713" y="1268761"/>
            <a:ext cx="720080" cy="118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1735A7-ECD1-EAF9-4FB0-C38D31F77720}"/>
              </a:ext>
            </a:extLst>
          </p:cNvPr>
          <p:cNvSpPr/>
          <p:nvPr/>
        </p:nvSpPr>
        <p:spPr bwMode="white">
          <a:xfrm>
            <a:off x="8824860" y="1268761"/>
            <a:ext cx="799532" cy="118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B23970-7527-EB71-A7D0-8EED46279D32}"/>
              </a:ext>
            </a:extLst>
          </p:cNvPr>
          <p:cNvSpPr/>
          <p:nvPr/>
        </p:nvSpPr>
        <p:spPr bwMode="white">
          <a:xfrm>
            <a:off x="8434384" y="3533604"/>
            <a:ext cx="285714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BF3015-EB6E-6181-F716-2C4ACDBCB099}"/>
              </a:ext>
            </a:extLst>
          </p:cNvPr>
          <p:cNvSpPr/>
          <p:nvPr/>
        </p:nvSpPr>
        <p:spPr bwMode="white">
          <a:xfrm>
            <a:off x="3503713" y="3107213"/>
            <a:ext cx="720080" cy="118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AA5840B-64B9-7DF4-D5CF-E08419E9CCC9}"/>
              </a:ext>
            </a:extLst>
          </p:cNvPr>
          <p:cNvSpPr/>
          <p:nvPr/>
        </p:nvSpPr>
        <p:spPr bwMode="white">
          <a:xfrm>
            <a:off x="3351332" y="4918027"/>
            <a:ext cx="720080" cy="121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288E1D-6423-1236-67C2-14D55944F5E7}"/>
              </a:ext>
            </a:extLst>
          </p:cNvPr>
          <p:cNvSpPr/>
          <p:nvPr/>
        </p:nvSpPr>
        <p:spPr bwMode="white">
          <a:xfrm>
            <a:off x="8434385" y="4918027"/>
            <a:ext cx="613944" cy="121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38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D09EE-647F-D142-5A72-17B6FA49C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209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C748C-847E-5B74-734A-B531665F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28" y="837352"/>
            <a:ext cx="7353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48E35C-6FA4-622D-6EF9-F46086C2D4F5}"/>
              </a:ext>
            </a:extLst>
          </p:cNvPr>
          <p:cNvSpPr/>
          <p:nvPr/>
        </p:nvSpPr>
        <p:spPr bwMode="white">
          <a:xfrm>
            <a:off x="948890" y="837352"/>
            <a:ext cx="1762733" cy="86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D1D92A-6309-FCC6-507B-F17FD8159211}"/>
              </a:ext>
            </a:extLst>
          </p:cNvPr>
          <p:cNvSpPr/>
          <p:nvPr/>
        </p:nvSpPr>
        <p:spPr bwMode="white">
          <a:xfrm>
            <a:off x="871707" y="2076610"/>
            <a:ext cx="1839915" cy="84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7E8320C-908E-0953-9833-A7609398853E}"/>
              </a:ext>
            </a:extLst>
          </p:cNvPr>
          <p:cNvSpPr/>
          <p:nvPr/>
        </p:nvSpPr>
        <p:spPr bwMode="white">
          <a:xfrm>
            <a:off x="948890" y="3296071"/>
            <a:ext cx="1906750" cy="85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968EBC0-3043-E730-7AD9-7D08278C174E}"/>
              </a:ext>
            </a:extLst>
          </p:cNvPr>
          <p:cNvSpPr/>
          <p:nvPr/>
        </p:nvSpPr>
        <p:spPr bwMode="white">
          <a:xfrm>
            <a:off x="948890" y="4515531"/>
            <a:ext cx="6626074" cy="20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img_16777215">
            <a:extLst>
              <a:ext uri="{FF2B5EF4-FFF2-40B4-BE49-F238E27FC236}">
                <a16:creationId xmlns:a16="http://schemas.microsoft.com/office/drawing/2014/main" id="{D29BF19C-A3CC-4B73-E8F8-F3EC36FD8C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/>
        </p:blipFill>
        <p:spPr>
          <a:xfrm>
            <a:off x="4677164" y="504482"/>
            <a:ext cx="6819436" cy="367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663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8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5254F-18EB-0003-1194-06997DCE6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800000" cy="276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649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g_16777215">
            <a:extLst>
              <a:ext uri="{FF2B5EF4-FFF2-40B4-BE49-F238E27FC236}">
                <a16:creationId xmlns:a16="http://schemas.microsoft.com/office/drawing/2014/main" id="{74EE7AD3-B055-CD8E-38D1-C9FC9BBAD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BE9E868-9439-462B-B4BA-A815F61FEA50}"/>
              </a:ext>
            </a:extLst>
          </p:cNvPr>
          <p:cNvSpPr/>
          <p:nvPr/>
        </p:nvSpPr>
        <p:spPr bwMode="white">
          <a:xfrm>
            <a:off x="1199456" y="3573016"/>
            <a:ext cx="2736304" cy="97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C490C0B-DFDA-3F7E-284E-70C7AB1CD721}"/>
              </a:ext>
            </a:extLst>
          </p:cNvPr>
          <p:cNvSpPr/>
          <p:nvPr/>
        </p:nvSpPr>
        <p:spPr bwMode="white">
          <a:xfrm>
            <a:off x="1199456" y="5157192"/>
            <a:ext cx="87129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22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9AC4E-1A74-3780-F55B-B1BF884EA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FBF02-249B-D2B4-0592-C87EDF340103}"/>
              </a:ext>
            </a:extLst>
          </p:cNvPr>
          <p:cNvSpPr/>
          <p:nvPr/>
        </p:nvSpPr>
        <p:spPr bwMode="white">
          <a:xfrm>
            <a:off x="1153332" y="2564904"/>
            <a:ext cx="2854436" cy="110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3C4FD5-C7FF-DEDE-FA1A-DD528E77203A}"/>
              </a:ext>
            </a:extLst>
          </p:cNvPr>
          <p:cNvSpPr/>
          <p:nvPr/>
        </p:nvSpPr>
        <p:spPr bwMode="white">
          <a:xfrm>
            <a:off x="1339047" y="4238686"/>
            <a:ext cx="4468921" cy="102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38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23499-498E-E963-7E98-7BBAA91BE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4606"/>
            <a:ext cx="8760376" cy="613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46EF58-716A-7D07-B2D2-EE91155F7287}"/>
              </a:ext>
            </a:extLst>
          </p:cNvPr>
          <p:cNvSpPr/>
          <p:nvPr/>
        </p:nvSpPr>
        <p:spPr bwMode="white">
          <a:xfrm>
            <a:off x="2307787" y="5517233"/>
            <a:ext cx="691869" cy="95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97B715-3077-B273-FE84-F1E391CA2532}"/>
              </a:ext>
            </a:extLst>
          </p:cNvPr>
          <p:cNvSpPr/>
          <p:nvPr/>
        </p:nvSpPr>
        <p:spPr bwMode="white">
          <a:xfrm>
            <a:off x="4526339" y="5517233"/>
            <a:ext cx="838848" cy="94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745C4D-13EF-65D4-0D9E-39EC9A52BE26}"/>
              </a:ext>
            </a:extLst>
          </p:cNvPr>
          <p:cNvSpPr/>
          <p:nvPr/>
        </p:nvSpPr>
        <p:spPr bwMode="white">
          <a:xfrm>
            <a:off x="7392144" y="5517233"/>
            <a:ext cx="864096" cy="95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0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2023-12-22T18:16:34Z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