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924944"/>
            <a:ext cx="5544445" cy="748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00EAE-B912-0C90-4F13-41FC5A07EB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800000" cy="324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8C718076-2848-ACEC-6017-6F6A310D0A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/>
          <a:stretch/>
        </p:blipFill>
        <p:spPr>
          <a:xfrm>
            <a:off x="2063552" y="3428999"/>
            <a:ext cx="7812268" cy="329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269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g_16777215">
            <a:extLst>
              <a:ext uri="{FF2B5EF4-FFF2-40B4-BE49-F238E27FC236}">
                <a16:creationId xmlns:a16="http://schemas.microsoft.com/office/drawing/2014/main" id="{00EAAF68-BB91-69E9-9477-6A9E297B8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16AC29A-D8D3-C091-393A-3483ECB0FFB1}"/>
              </a:ext>
            </a:extLst>
          </p:cNvPr>
          <p:cNvSpPr/>
          <p:nvPr/>
        </p:nvSpPr>
        <p:spPr bwMode="white">
          <a:xfrm>
            <a:off x="1281904" y="1286764"/>
            <a:ext cx="3142857" cy="40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D6B4A89-2163-AD6D-4DAC-5F6E7BD1F7C6}"/>
              </a:ext>
            </a:extLst>
          </p:cNvPr>
          <p:cNvSpPr/>
          <p:nvPr/>
        </p:nvSpPr>
        <p:spPr bwMode="white">
          <a:xfrm>
            <a:off x="681904" y="2326442"/>
            <a:ext cx="1895238" cy="36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66B2CF8-9BBA-7DF0-053C-9A80772061C6}"/>
              </a:ext>
            </a:extLst>
          </p:cNvPr>
          <p:cNvSpPr/>
          <p:nvPr/>
        </p:nvSpPr>
        <p:spPr bwMode="white">
          <a:xfrm>
            <a:off x="681904" y="3337505"/>
            <a:ext cx="2428571" cy="39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2F1B092-74DF-967E-22F1-77A0F5B6B205}"/>
              </a:ext>
            </a:extLst>
          </p:cNvPr>
          <p:cNvSpPr/>
          <p:nvPr/>
        </p:nvSpPr>
        <p:spPr bwMode="white">
          <a:xfrm>
            <a:off x="681904" y="4319953"/>
            <a:ext cx="4477991" cy="46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8C718076-2848-ACEC-6017-6F6A310D0A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/>
          <a:stretch/>
        </p:blipFill>
        <p:spPr>
          <a:xfrm>
            <a:off x="5159895" y="1320885"/>
            <a:ext cx="6722135" cy="2832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645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EE5A7-2006-5A74-CDE7-560D836BBD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D2DDA0-75A9-9F72-2F27-A6D9D0666C6B}"/>
              </a:ext>
            </a:extLst>
          </p:cNvPr>
          <p:cNvSpPr/>
          <p:nvPr/>
        </p:nvSpPr>
        <p:spPr bwMode="white">
          <a:xfrm>
            <a:off x="4253333" y="4576942"/>
            <a:ext cx="647619" cy="41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777F36-279B-13A7-C1BE-79E73B3F3EAB}"/>
              </a:ext>
            </a:extLst>
          </p:cNvPr>
          <p:cNvSpPr/>
          <p:nvPr/>
        </p:nvSpPr>
        <p:spPr bwMode="white">
          <a:xfrm>
            <a:off x="9158095" y="4576942"/>
            <a:ext cx="952380" cy="41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B12A43-66ED-ED69-FA7A-0D7ADD89CEF9}"/>
              </a:ext>
            </a:extLst>
          </p:cNvPr>
          <p:cNvSpPr/>
          <p:nvPr/>
        </p:nvSpPr>
        <p:spPr bwMode="white">
          <a:xfrm>
            <a:off x="3948571" y="5673683"/>
            <a:ext cx="638095" cy="41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5C1C5F-66D0-9A5B-97F0-6DB777A23A06}"/>
              </a:ext>
            </a:extLst>
          </p:cNvPr>
          <p:cNvSpPr/>
          <p:nvPr/>
        </p:nvSpPr>
        <p:spPr bwMode="white">
          <a:xfrm>
            <a:off x="8881904" y="5673683"/>
            <a:ext cx="609524" cy="41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10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366A2-D2CD-598E-CE74-406F201848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719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D4ABA3-5B63-A6D9-D3BC-6F8F1214B7D4}"/>
              </a:ext>
            </a:extLst>
          </p:cNvPr>
          <p:cNvSpPr/>
          <p:nvPr/>
        </p:nvSpPr>
        <p:spPr bwMode="white">
          <a:xfrm>
            <a:off x="3475376" y="1201921"/>
            <a:ext cx="642795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C6477D-DD27-2616-C907-EF149928E9A6}"/>
              </a:ext>
            </a:extLst>
          </p:cNvPr>
          <p:cNvSpPr/>
          <p:nvPr/>
        </p:nvSpPr>
        <p:spPr bwMode="white">
          <a:xfrm>
            <a:off x="8353062" y="1201921"/>
            <a:ext cx="330851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7D5827-D31F-DF8F-015D-63A85296B3D1}"/>
              </a:ext>
            </a:extLst>
          </p:cNvPr>
          <p:cNvSpPr/>
          <p:nvPr/>
        </p:nvSpPr>
        <p:spPr bwMode="white">
          <a:xfrm>
            <a:off x="3475376" y="2289606"/>
            <a:ext cx="945287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EE8BA2-8D95-7E32-E610-81390CDE852E}"/>
              </a:ext>
            </a:extLst>
          </p:cNvPr>
          <p:cNvSpPr/>
          <p:nvPr/>
        </p:nvSpPr>
        <p:spPr bwMode="white">
          <a:xfrm>
            <a:off x="8967499" y="2289606"/>
            <a:ext cx="945287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EE98FC-5752-E8F1-4EEC-86F3F36B27D2}"/>
              </a:ext>
            </a:extLst>
          </p:cNvPr>
          <p:cNvSpPr/>
          <p:nvPr/>
        </p:nvSpPr>
        <p:spPr bwMode="white">
          <a:xfrm>
            <a:off x="3475376" y="3717784"/>
            <a:ext cx="945287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11D8B1-A0C2-1766-D0E9-3A9F14915DD8}"/>
              </a:ext>
            </a:extLst>
          </p:cNvPr>
          <p:cNvSpPr/>
          <p:nvPr/>
        </p:nvSpPr>
        <p:spPr bwMode="white">
          <a:xfrm>
            <a:off x="8078928" y="3293712"/>
            <a:ext cx="656768" cy="119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9F70E97-ABDA-8B5A-D4A1-C106A5F7DE59}"/>
              </a:ext>
            </a:extLst>
          </p:cNvPr>
          <p:cNvSpPr/>
          <p:nvPr/>
        </p:nvSpPr>
        <p:spPr bwMode="white">
          <a:xfrm>
            <a:off x="8078928" y="5476995"/>
            <a:ext cx="595531" cy="40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F5229EB-0216-791D-0DC6-A8CD73BF25D3}"/>
              </a:ext>
            </a:extLst>
          </p:cNvPr>
          <p:cNvSpPr/>
          <p:nvPr/>
        </p:nvSpPr>
        <p:spPr bwMode="white">
          <a:xfrm>
            <a:off x="2975057" y="5021904"/>
            <a:ext cx="792088" cy="1211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12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F31F9-8F90-538D-4701-C194E480C5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6039"/>
            <a:ext cx="9696480" cy="612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9D5370-DDA9-DD8B-A473-40399FE4BE1F}"/>
              </a:ext>
            </a:extLst>
          </p:cNvPr>
          <p:cNvSpPr/>
          <p:nvPr/>
        </p:nvSpPr>
        <p:spPr bwMode="white">
          <a:xfrm>
            <a:off x="4474621" y="4093340"/>
            <a:ext cx="1117323" cy="55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16C02F-559A-7ECA-A24A-E922D8FD54B6}"/>
              </a:ext>
            </a:extLst>
          </p:cNvPr>
          <p:cNvSpPr/>
          <p:nvPr/>
        </p:nvSpPr>
        <p:spPr bwMode="white">
          <a:xfrm>
            <a:off x="4193226" y="5085184"/>
            <a:ext cx="894662" cy="50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17886A-0A62-AC3D-A8D5-9CEBBC36DCD8}"/>
              </a:ext>
            </a:extLst>
          </p:cNvPr>
          <p:cNvSpPr/>
          <p:nvPr/>
        </p:nvSpPr>
        <p:spPr bwMode="white">
          <a:xfrm>
            <a:off x="2392294" y="6021289"/>
            <a:ext cx="1039410" cy="50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88F1D0-99A0-0A25-C9C6-B55741A8EFE3}"/>
              </a:ext>
            </a:extLst>
          </p:cNvPr>
          <p:cNvSpPr/>
          <p:nvPr/>
        </p:nvSpPr>
        <p:spPr bwMode="white">
          <a:xfrm>
            <a:off x="4707778" y="6021289"/>
            <a:ext cx="884166" cy="50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206DF6E-A641-5655-BC4D-A5FED07F9807}"/>
              </a:ext>
            </a:extLst>
          </p:cNvPr>
          <p:cNvSpPr/>
          <p:nvPr/>
        </p:nvSpPr>
        <p:spPr bwMode="white">
          <a:xfrm>
            <a:off x="7032104" y="6021289"/>
            <a:ext cx="1080120" cy="50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74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5D015-D025-89C3-61CA-DD12B0E742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836712"/>
            <a:ext cx="766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D697B9-E3A5-FE4C-438E-09A14D3C172A}"/>
              </a:ext>
            </a:extLst>
          </p:cNvPr>
          <p:cNvSpPr/>
          <p:nvPr/>
        </p:nvSpPr>
        <p:spPr bwMode="white">
          <a:xfrm>
            <a:off x="3970716" y="1931923"/>
            <a:ext cx="236460" cy="2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00B5CB-F03D-D271-81C1-4CF575FFA54D}"/>
              </a:ext>
            </a:extLst>
          </p:cNvPr>
          <p:cNvSpPr/>
          <p:nvPr/>
        </p:nvSpPr>
        <p:spPr bwMode="white">
          <a:xfrm>
            <a:off x="5504328" y="1925162"/>
            <a:ext cx="655332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8FF074-DA94-9020-E5A6-D39B9E85DD23}"/>
              </a:ext>
            </a:extLst>
          </p:cNvPr>
          <p:cNvSpPr/>
          <p:nvPr/>
        </p:nvSpPr>
        <p:spPr bwMode="white">
          <a:xfrm>
            <a:off x="5821860" y="3101500"/>
            <a:ext cx="236460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39223E-E473-0894-B1E6-D9EB0C8825F8}"/>
              </a:ext>
            </a:extLst>
          </p:cNvPr>
          <p:cNvSpPr/>
          <p:nvPr/>
        </p:nvSpPr>
        <p:spPr bwMode="white">
          <a:xfrm>
            <a:off x="3112704" y="3973613"/>
            <a:ext cx="439140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B08562-B551-F63B-8B3D-E7B59718450D}"/>
              </a:ext>
            </a:extLst>
          </p:cNvPr>
          <p:cNvSpPr/>
          <p:nvPr/>
        </p:nvSpPr>
        <p:spPr bwMode="white">
          <a:xfrm>
            <a:off x="4315272" y="3973613"/>
            <a:ext cx="655332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6F3F6A-A93F-6C95-64E3-BF6AFB3BF4FA}"/>
              </a:ext>
            </a:extLst>
          </p:cNvPr>
          <p:cNvSpPr/>
          <p:nvPr/>
        </p:nvSpPr>
        <p:spPr bwMode="white">
          <a:xfrm>
            <a:off x="5707008" y="3973613"/>
            <a:ext cx="459408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D23C1C-6D75-3369-B212-22CFD5F52E8D}"/>
              </a:ext>
            </a:extLst>
          </p:cNvPr>
          <p:cNvSpPr/>
          <p:nvPr/>
        </p:nvSpPr>
        <p:spPr bwMode="white">
          <a:xfrm>
            <a:off x="3200532" y="4845726"/>
            <a:ext cx="243216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FB28F3-A1E6-A0AB-981A-87A8296ACF05}"/>
              </a:ext>
            </a:extLst>
          </p:cNvPr>
          <p:cNvSpPr/>
          <p:nvPr/>
        </p:nvSpPr>
        <p:spPr bwMode="white">
          <a:xfrm>
            <a:off x="4396344" y="4845726"/>
            <a:ext cx="459408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E58750-B48E-9C2B-9288-425E1CD87561}"/>
              </a:ext>
            </a:extLst>
          </p:cNvPr>
          <p:cNvSpPr/>
          <p:nvPr/>
        </p:nvSpPr>
        <p:spPr bwMode="white">
          <a:xfrm>
            <a:off x="5821860" y="4845726"/>
            <a:ext cx="236460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1BA499-4655-3598-49BF-4B5D9F86C434}"/>
              </a:ext>
            </a:extLst>
          </p:cNvPr>
          <p:cNvSpPr/>
          <p:nvPr/>
        </p:nvSpPr>
        <p:spPr bwMode="white">
          <a:xfrm>
            <a:off x="3112704" y="5812486"/>
            <a:ext cx="4141428" cy="33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1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99C33-9D8F-5282-0DEB-67CE7E0C47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0304B9-C91B-8032-37B4-2DFDCC4B875F}"/>
              </a:ext>
            </a:extLst>
          </p:cNvPr>
          <p:cNvSpPr/>
          <p:nvPr/>
        </p:nvSpPr>
        <p:spPr bwMode="white">
          <a:xfrm>
            <a:off x="1967619" y="3117622"/>
            <a:ext cx="2400189" cy="52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38C09B-1E9B-6C73-3286-01E00EEECDE7}"/>
              </a:ext>
            </a:extLst>
          </p:cNvPr>
          <p:cNvSpPr/>
          <p:nvPr/>
        </p:nvSpPr>
        <p:spPr bwMode="white">
          <a:xfrm>
            <a:off x="6096000" y="3117622"/>
            <a:ext cx="2160239" cy="203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55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5C1CA-F8B4-F577-0432-2A7CA7A228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052736"/>
            <a:ext cx="10800000" cy="419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C79980-1386-FE26-6CC9-D047256CC735}"/>
              </a:ext>
            </a:extLst>
          </p:cNvPr>
          <p:cNvSpPr/>
          <p:nvPr/>
        </p:nvSpPr>
        <p:spPr bwMode="white">
          <a:xfrm>
            <a:off x="2287239" y="1052736"/>
            <a:ext cx="1561904" cy="59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4B7755-2A79-A66C-79C9-BC91A7314958}"/>
              </a:ext>
            </a:extLst>
          </p:cNvPr>
          <p:cNvSpPr/>
          <p:nvPr/>
        </p:nvSpPr>
        <p:spPr bwMode="white">
          <a:xfrm>
            <a:off x="7392145" y="1234094"/>
            <a:ext cx="1056998" cy="41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B7F6B4-7C6B-CC5E-9A69-4E299AF84895}"/>
              </a:ext>
            </a:extLst>
          </p:cNvPr>
          <p:cNvSpPr/>
          <p:nvPr/>
        </p:nvSpPr>
        <p:spPr bwMode="white">
          <a:xfrm>
            <a:off x="1631504" y="2608601"/>
            <a:ext cx="2520280" cy="233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1624B3-6F55-BA29-AE23-F7B06F49F92F}"/>
              </a:ext>
            </a:extLst>
          </p:cNvPr>
          <p:cNvSpPr/>
          <p:nvPr/>
        </p:nvSpPr>
        <p:spPr bwMode="white">
          <a:xfrm>
            <a:off x="6384032" y="2608601"/>
            <a:ext cx="2448272" cy="233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07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BE8F2-34DD-3750-B18A-374296A2DB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1116"/>
            <a:ext cx="9336440" cy="6130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D2DB63-CD99-8DEF-3259-10CF2888C936}"/>
              </a:ext>
            </a:extLst>
          </p:cNvPr>
          <p:cNvSpPr/>
          <p:nvPr/>
        </p:nvSpPr>
        <p:spPr bwMode="white">
          <a:xfrm>
            <a:off x="1787448" y="4365104"/>
            <a:ext cx="2436344" cy="52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D5A75A-69C1-AD09-2447-93EB517BE391}"/>
              </a:ext>
            </a:extLst>
          </p:cNvPr>
          <p:cNvSpPr/>
          <p:nvPr/>
        </p:nvSpPr>
        <p:spPr bwMode="white">
          <a:xfrm>
            <a:off x="1362015" y="5301209"/>
            <a:ext cx="1663053" cy="40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0A5FE9-BD5A-7D37-9B1D-9D3DD64ED02C}"/>
              </a:ext>
            </a:extLst>
          </p:cNvPr>
          <p:cNvSpPr/>
          <p:nvPr/>
        </p:nvSpPr>
        <p:spPr bwMode="white">
          <a:xfrm>
            <a:off x="1362015" y="6114113"/>
            <a:ext cx="1853665" cy="46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92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BE95C-DB50-E81E-38D1-56326BF3A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3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3A2967-A055-F1A8-611C-1971FBB18C0A}"/>
              </a:ext>
            </a:extLst>
          </p:cNvPr>
          <p:cNvSpPr/>
          <p:nvPr/>
        </p:nvSpPr>
        <p:spPr bwMode="white">
          <a:xfrm>
            <a:off x="1955353" y="4158580"/>
            <a:ext cx="2089883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A32D7D-ABDD-FD5E-3793-25842645A27A}"/>
              </a:ext>
            </a:extLst>
          </p:cNvPr>
          <p:cNvSpPr/>
          <p:nvPr/>
        </p:nvSpPr>
        <p:spPr bwMode="white">
          <a:xfrm>
            <a:off x="1500223" y="5171225"/>
            <a:ext cx="2034153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2FD26E-F54B-5877-D917-E55315BF0F01}"/>
              </a:ext>
            </a:extLst>
          </p:cNvPr>
          <p:cNvSpPr/>
          <p:nvPr/>
        </p:nvSpPr>
        <p:spPr bwMode="white">
          <a:xfrm>
            <a:off x="1500223" y="6156000"/>
            <a:ext cx="1996999" cy="38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46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2023-12-23T03:47:42Z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