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86" y="29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780928"/>
            <a:ext cx="6011174" cy="887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43694-BC4A-DA67-7671-7FB234D8B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323BE-AAC2-9446-EC7B-148025EE5E94}"/>
              </a:ext>
            </a:extLst>
          </p:cNvPr>
          <p:cNvSpPr/>
          <p:nvPr/>
        </p:nvSpPr>
        <p:spPr bwMode="white">
          <a:xfrm>
            <a:off x="681904" y="1325057"/>
            <a:ext cx="4261968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A06912-86FF-9517-C53A-F22DA71C4196}"/>
              </a:ext>
            </a:extLst>
          </p:cNvPr>
          <p:cNvSpPr/>
          <p:nvPr/>
        </p:nvSpPr>
        <p:spPr bwMode="white">
          <a:xfrm>
            <a:off x="681904" y="2422396"/>
            <a:ext cx="4333976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30AB0A-BCF6-F1E9-E514-780FC85F86AD}"/>
              </a:ext>
            </a:extLst>
          </p:cNvPr>
          <p:cNvSpPr/>
          <p:nvPr/>
        </p:nvSpPr>
        <p:spPr bwMode="white">
          <a:xfrm>
            <a:off x="681904" y="3481567"/>
            <a:ext cx="9230520" cy="48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71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A4647-F090-13AE-8318-9A1F99B63E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343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937AC-6AB9-F06A-A508-1A7F5459CC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CCF16B-7DCB-B065-AC29-5F4F781D1C95}"/>
              </a:ext>
            </a:extLst>
          </p:cNvPr>
          <p:cNvSpPr/>
          <p:nvPr/>
        </p:nvSpPr>
        <p:spPr bwMode="white">
          <a:xfrm>
            <a:off x="9443809" y="1372077"/>
            <a:ext cx="895237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02E58F-0EF4-04D9-DAAB-ED9D70A6D2ED}"/>
              </a:ext>
            </a:extLst>
          </p:cNvPr>
          <p:cNvSpPr/>
          <p:nvPr/>
        </p:nvSpPr>
        <p:spPr bwMode="white">
          <a:xfrm>
            <a:off x="9443809" y="2553259"/>
            <a:ext cx="600000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000846-5DF2-1205-79AF-08A20A1B647B}"/>
              </a:ext>
            </a:extLst>
          </p:cNvPr>
          <p:cNvSpPr/>
          <p:nvPr/>
        </p:nvSpPr>
        <p:spPr bwMode="white">
          <a:xfrm>
            <a:off x="9729523" y="3743966"/>
            <a:ext cx="885714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BA01BC-B46E-4F38-8CA6-E0F68469E20D}"/>
              </a:ext>
            </a:extLst>
          </p:cNvPr>
          <p:cNvSpPr/>
          <p:nvPr/>
        </p:nvSpPr>
        <p:spPr bwMode="white">
          <a:xfrm>
            <a:off x="9443809" y="4925147"/>
            <a:ext cx="885714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533608"/>
            <a:ext cx="5184576" cy="375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87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E4156-AE55-7701-BD2C-0D7DC566D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4E1D7A-2490-D02E-678A-5CB89494BDB1}"/>
              </a:ext>
            </a:extLst>
          </p:cNvPr>
          <p:cNvSpPr/>
          <p:nvPr/>
        </p:nvSpPr>
        <p:spPr bwMode="white">
          <a:xfrm>
            <a:off x="6881904" y="3736078"/>
            <a:ext cx="1552380" cy="4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C09EA1-17F3-25F4-CD68-9C873263ABFD}"/>
              </a:ext>
            </a:extLst>
          </p:cNvPr>
          <p:cNvSpPr/>
          <p:nvPr/>
        </p:nvSpPr>
        <p:spPr bwMode="white">
          <a:xfrm>
            <a:off x="6900952" y="4937022"/>
            <a:ext cx="923808" cy="4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86910"/>
            <a:ext cx="5112568" cy="369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4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5EF1E-D611-E09B-CC0A-E6B592C6B8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8617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E9054-155B-4DBA-165C-85B089EC85CA}"/>
              </a:ext>
            </a:extLst>
          </p:cNvPr>
          <p:cNvSpPr/>
          <p:nvPr/>
        </p:nvSpPr>
        <p:spPr bwMode="white">
          <a:xfrm>
            <a:off x="8119433" y="1110635"/>
            <a:ext cx="737158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159890-7DCA-6D3A-7B7E-0DD4ADDCFE2A}"/>
              </a:ext>
            </a:extLst>
          </p:cNvPr>
          <p:cNvSpPr/>
          <p:nvPr/>
        </p:nvSpPr>
        <p:spPr bwMode="white">
          <a:xfrm>
            <a:off x="8096634" y="2054149"/>
            <a:ext cx="516770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0EECD2-AE84-38E5-1E2D-C6805403F5CE}"/>
              </a:ext>
            </a:extLst>
          </p:cNvPr>
          <p:cNvSpPr/>
          <p:nvPr/>
        </p:nvSpPr>
        <p:spPr bwMode="white">
          <a:xfrm>
            <a:off x="8119433" y="3005272"/>
            <a:ext cx="493972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163792-9DE8-E713-3F26-7F7CDE6DD2C4}"/>
              </a:ext>
            </a:extLst>
          </p:cNvPr>
          <p:cNvSpPr/>
          <p:nvPr/>
        </p:nvSpPr>
        <p:spPr bwMode="white">
          <a:xfrm>
            <a:off x="7853448" y="3948785"/>
            <a:ext cx="265985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94DA49-8E7D-5483-716D-029CC3EC5B72}"/>
              </a:ext>
            </a:extLst>
          </p:cNvPr>
          <p:cNvSpPr/>
          <p:nvPr/>
        </p:nvSpPr>
        <p:spPr bwMode="white">
          <a:xfrm>
            <a:off x="1507802" y="4899908"/>
            <a:ext cx="737158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919BD3-534F-E0DE-57AE-C8C36210757F}"/>
              </a:ext>
            </a:extLst>
          </p:cNvPr>
          <p:cNvSpPr/>
          <p:nvPr/>
        </p:nvSpPr>
        <p:spPr bwMode="white">
          <a:xfrm>
            <a:off x="3810474" y="4899908"/>
            <a:ext cx="509171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5CECD7-EE40-7B44-54C1-C60235D7AB05}"/>
              </a:ext>
            </a:extLst>
          </p:cNvPr>
          <p:cNvSpPr/>
          <p:nvPr/>
        </p:nvSpPr>
        <p:spPr bwMode="white">
          <a:xfrm>
            <a:off x="5938355" y="4899908"/>
            <a:ext cx="493972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2762E6-5971-FE4E-F46F-377F0827E094}"/>
              </a:ext>
            </a:extLst>
          </p:cNvPr>
          <p:cNvSpPr/>
          <p:nvPr/>
        </p:nvSpPr>
        <p:spPr bwMode="white">
          <a:xfrm>
            <a:off x="8020639" y="4899908"/>
            <a:ext cx="265985" cy="3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E8D5D0-2161-1184-D08F-8461C8A1D598}"/>
              </a:ext>
            </a:extLst>
          </p:cNvPr>
          <p:cNvSpPr/>
          <p:nvPr/>
        </p:nvSpPr>
        <p:spPr bwMode="white">
          <a:xfrm>
            <a:off x="1507802" y="5851031"/>
            <a:ext cx="737158" cy="32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824" y="1206604"/>
            <a:ext cx="4176464" cy="302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42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FB710-5F20-0D3F-77DE-70F6E69849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2925"/>
            <a:ext cx="8112304" cy="609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5DA109-3D4F-2EF4-0A08-B94E9AB40CB6}"/>
              </a:ext>
            </a:extLst>
          </p:cNvPr>
          <p:cNvSpPr/>
          <p:nvPr/>
        </p:nvSpPr>
        <p:spPr bwMode="white">
          <a:xfrm>
            <a:off x="2765960" y="3660987"/>
            <a:ext cx="715371" cy="30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DF3772-77BE-D8FC-F570-B181DBCC9754}"/>
              </a:ext>
            </a:extLst>
          </p:cNvPr>
          <p:cNvSpPr/>
          <p:nvPr/>
        </p:nvSpPr>
        <p:spPr bwMode="white">
          <a:xfrm>
            <a:off x="3960629" y="3660987"/>
            <a:ext cx="486452" cy="30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DC6811-4BF6-BB82-DD94-42184C9A4965}"/>
              </a:ext>
            </a:extLst>
          </p:cNvPr>
          <p:cNvSpPr/>
          <p:nvPr/>
        </p:nvSpPr>
        <p:spPr bwMode="white">
          <a:xfrm>
            <a:off x="6450119" y="3660987"/>
            <a:ext cx="722524" cy="3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94C369-EC40-3F93-4A98-A7A82DE21EE1}"/>
              </a:ext>
            </a:extLst>
          </p:cNvPr>
          <p:cNvSpPr/>
          <p:nvPr/>
        </p:nvSpPr>
        <p:spPr bwMode="white">
          <a:xfrm>
            <a:off x="7651942" y="3660987"/>
            <a:ext cx="479298" cy="30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F5BC15-DF6A-99D1-A2FA-2D8C920B0BF3}"/>
              </a:ext>
            </a:extLst>
          </p:cNvPr>
          <p:cNvSpPr/>
          <p:nvPr/>
        </p:nvSpPr>
        <p:spPr bwMode="white">
          <a:xfrm>
            <a:off x="2887573" y="4348206"/>
            <a:ext cx="479298" cy="3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C34021-FE5C-6773-61C4-06DE016E9AEC}"/>
              </a:ext>
            </a:extLst>
          </p:cNvPr>
          <p:cNvSpPr/>
          <p:nvPr/>
        </p:nvSpPr>
        <p:spPr bwMode="white">
          <a:xfrm>
            <a:off x="4075089" y="4348206"/>
            <a:ext cx="250380" cy="3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624DE6-E4FE-086F-2599-A7C133E72B0F}"/>
              </a:ext>
            </a:extLst>
          </p:cNvPr>
          <p:cNvSpPr/>
          <p:nvPr/>
        </p:nvSpPr>
        <p:spPr bwMode="white">
          <a:xfrm>
            <a:off x="6571733" y="4348206"/>
            <a:ext cx="486451" cy="3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519DB8-9634-ECA5-61C7-F1BF26A63719}"/>
              </a:ext>
            </a:extLst>
          </p:cNvPr>
          <p:cNvSpPr/>
          <p:nvPr/>
        </p:nvSpPr>
        <p:spPr bwMode="white">
          <a:xfrm>
            <a:off x="7759248" y="4348206"/>
            <a:ext cx="250380" cy="31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71E56E7-414F-7D8C-5CA5-A963B28E247A}"/>
              </a:ext>
            </a:extLst>
          </p:cNvPr>
          <p:cNvSpPr/>
          <p:nvPr/>
        </p:nvSpPr>
        <p:spPr bwMode="white">
          <a:xfrm>
            <a:off x="1506908" y="5328926"/>
            <a:ext cx="3784311" cy="3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1580BEE-EDF7-BE8B-DD6A-F46B9B9161D8}"/>
              </a:ext>
            </a:extLst>
          </p:cNvPr>
          <p:cNvSpPr/>
          <p:nvPr/>
        </p:nvSpPr>
        <p:spPr bwMode="white">
          <a:xfrm>
            <a:off x="1499754" y="6166475"/>
            <a:ext cx="3791465" cy="3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04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F4C4E-1673-F62F-4481-CB8A3392C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3609"/>
            <a:ext cx="10056520" cy="6088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6E8538-CB5D-38CB-63A4-465C0AA8BBDA}"/>
              </a:ext>
            </a:extLst>
          </p:cNvPr>
          <p:cNvSpPr/>
          <p:nvPr/>
        </p:nvSpPr>
        <p:spPr bwMode="white">
          <a:xfrm>
            <a:off x="1609324" y="3140968"/>
            <a:ext cx="3262540" cy="244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B2FBA9-1E2A-4392-637F-67F933C1267C}"/>
              </a:ext>
            </a:extLst>
          </p:cNvPr>
          <p:cNvSpPr/>
          <p:nvPr/>
        </p:nvSpPr>
        <p:spPr bwMode="white">
          <a:xfrm>
            <a:off x="6014000" y="3212976"/>
            <a:ext cx="3538384" cy="237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C0495D-0980-8862-50B0-E21C06702A2B}"/>
              </a:ext>
            </a:extLst>
          </p:cNvPr>
          <p:cNvSpPr/>
          <p:nvPr/>
        </p:nvSpPr>
        <p:spPr bwMode="white">
          <a:xfrm>
            <a:off x="1659664" y="6021288"/>
            <a:ext cx="4292320" cy="44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9E00E7-DCBE-2BF1-A97E-D80F6C4A3D89}"/>
              </a:ext>
            </a:extLst>
          </p:cNvPr>
          <p:cNvSpPr/>
          <p:nvPr/>
        </p:nvSpPr>
        <p:spPr bwMode="white">
          <a:xfrm>
            <a:off x="6168008" y="6021288"/>
            <a:ext cx="4392488" cy="44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32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444D6-3084-5788-928A-FEB545957A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4898"/>
            <a:ext cx="8904392" cy="599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64593B-6F73-4D75-9337-42BA20381AF6}"/>
              </a:ext>
            </a:extLst>
          </p:cNvPr>
          <p:cNvSpPr/>
          <p:nvPr/>
        </p:nvSpPr>
        <p:spPr bwMode="white">
          <a:xfrm>
            <a:off x="1564676" y="5229200"/>
            <a:ext cx="3451204" cy="45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DB8971-40D8-5857-528E-DC26EEF9B34F}"/>
              </a:ext>
            </a:extLst>
          </p:cNvPr>
          <p:cNvSpPr/>
          <p:nvPr/>
        </p:nvSpPr>
        <p:spPr bwMode="white">
          <a:xfrm>
            <a:off x="1493882" y="6165305"/>
            <a:ext cx="7194406" cy="54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95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FB6A9-881A-E153-5678-234CB3B9BD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8658"/>
            <a:ext cx="8688368" cy="602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603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2023-12-22T15:14:17Z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