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636912"/>
            <a:ext cx="6551853" cy="153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90C70-9C6C-85D2-DE33-8346CFF01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4158"/>
            <a:ext cx="8832384" cy="618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5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196F8-6452-D03F-B537-475A444F1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59C9CF-94EC-7CB9-FDDB-5D5E06BA9DC9}"/>
              </a:ext>
            </a:extLst>
          </p:cNvPr>
          <p:cNvSpPr/>
          <p:nvPr/>
        </p:nvSpPr>
        <p:spPr bwMode="white">
          <a:xfrm>
            <a:off x="681904" y="1268760"/>
            <a:ext cx="354188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8C1D7B-AD4A-6FFA-DEB0-9847596EDD84}"/>
              </a:ext>
            </a:extLst>
          </p:cNvPr>
          <p:cNvSpPr/>
          <p:nvPr/>
        </p:nvSpPr>
        <p:spPr bwMode="white">
          <a:xfrm>
            <a:off x="5091428" y="1268760"/>
            <a:ext cx="35248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8ADCBA-6EBB-F136-9992-833B5A8D35B9}"/>
              </a:ext>
            </a:extLst>
          </p:cNvPr>
          <p:cNvSpPr/>
          <p:nvPr/>
        </p:nvSpPr>
        <p:spPr bwMode="white">
          <a:xfrm>
            <a:off x="681904" y="2996952"/>
            <a:ext cx="27498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43A0A8-9C70-30DC-DE99-6D9A10F88CC1}"/>
              </a:ext>
            </a:extLst>
          </p:cNvPr>
          <p:cNvSpPr/>
          <p:nvPr/>
        </p:nvSpPr>
        <p:spPr bwMode="white">
          <a:xfrm>
            <a:off x="681904" y="4650118"/>
            <a:ext cx="9361904" cy="165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0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93F3F-5370-6DDC-D34B-DB27921CC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86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BE15E-B209-D2CB-42DE-9E77E23F8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3838E-17DC-6E56-2FB8-6EB274A4516A}"/>
              </a:ext>
            </a:extLst>
          </p:cNvPr>
          <p:cNvSpPr/>
          <p:nvPr/>
        </p:nvSpPr>
        <p:spPr bwMode="white">
          <a:xfrm>
            <a:off x="1859396" y="6034333"/>
            <a:ext cx="535686" cy="46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06C5F-BB52-30D1-F46A-5618EFDAC260}"/>
              </a:ext>
            </a:extLst>
          </p:cNvPr>
          <p:cNvSpPr/>
          <p:nvPr/>
        </p:nvSpPr>
        <p:spPr bwMode="white">
          <a:xfrm>
            <a:off x="4325253" y="6204496"/>
            <a:ext cx="289100" cy="2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6FE551-13FF-D978-54B9-B70B521CACA0}"/>
              </a:ext>
            </a:extLst>
          </p:cNvPr>
          <p:cNvSpPr/>
          <p:nvPr/>
        </p:nvSpPr>
        <p:spPr bwMode="white">
          <a:xfrm>
            <a:off x="6433986" y="6034333"/>
            <a:ext cx="535686" cy="46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80D08B-5B29-ED6F-65A6-EE10F29D31A1}"/>
              </a:ext>
            </a:extLst>
          </p:cNvPr>
          <p:cNvSpPr/>
          <p:nvPr/>
        </p:nvSpPr>
        <p:spPr bwMode="white">
          <a:xfrm>
            <a:off x="8874335" y="6204496"/>
            <a:ext cx="289100" cy="2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61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066F8-1696-37B3-F740-A3EE65DD2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30FEB-2F22-735C-0249-FF87F4187DD1}"/>
              </a:ext>
            </a:extLst>
          </p:cNvPr>
          <p:cNvSpPr/>
          <p:nvPr/>
        </p:nvSpPr>
        <p:spPr bwMode="white">
          <a:xfrm>
            <a:off x="9872380" y="1696621"/>
            <a:ext cx="333333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030F84-4D1F-C00F-8B6A-5A7A733423D1}"/>
              </a:ext>
            </a:extLst>
          </p:cNvPr>
          <p:cNvSpPr/>
          <p:nvPr/>
        </p:nvSpPr>
        <p:spPr bwMode="white">
          <a:xfrm>
            <a:off x="4655841" y="1268760"/>
            <a:ext cx="864096" cy="11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9AAD9D-2A59-7316-A72A-F408890C96B7}"/>
              </a:ext>
            </a:extLst>
          </p:cNvPr>
          <p:cNvSpPr/>
          <p:nvPr/>
        </p:nvSpPr>
        <p:spPr bwMode="white">
          <a:xfrm>
            <a:off x="9910476" y="3241209"/>
            <a:ext cx="285714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01F27C-5591-03D0-8AF6-F0E986EB2E6D}"/>
              </a:ext>
            </a:extLst>
          </p:cNvPr>
          <p:cNvSpPr/>
          <p:nvPr/>
        </p:nvSpPr>
        <p:spPr bwMode="white">
          <a:xfrm>
            <a:off x="3824761" y="3574916"/>
            <a:ext cx="323809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57E46F-6F05-22C8-E77A-7D65F66C0ABF}"/>
              </a:ext>
            </a:extLst>
          </p:cNvPr>
          <p:cNvSpPr/>
          <p:nvPr/>
        </p:nvSpPr>
        <p:spPr bwMode="white">
          <a:xfrm>
            <a:off x="9891428" y="3927693"/>
            <a:ext cx="333333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CBB5A-CB0E-B0FE-3E2A-80887C2E3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4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E3CD5-9E16-7584-5229-E8A74CC1B47D}"/>
              </a:ext>
            </a:extLst>
          </p:cNvPr>
          <p:cNvSpPr/>
          <p:nvPr/>
        </p:nvSpPr>
        <p:spPr bwMode="white">
          <a:xfrm>
            <a:off x="8616280" y="972000"/>
            <a:ext cx="694934" cy="112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511E7D-04B4-BC5B-DD25-DA1DF6616497}"/>
              </a:ext>
            </a:extLst>
          </p:cNvPr>
          <p:cNvSpPr/>
          <p:nvPr/>
        </p:nvSpPr>
        <p:spPr bwMode="white">
          <a:xfrm>
            <a:off x="5591944" y="2708920"/>
            <a:ext cx="792088" cy="103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67D615-F27C-DB28-7DE7-E5223DD5B522}"/>
              </a:ext>
            </a:extLst>
          </p:cNvPr>
          <p:cNvSpPr/>
          <p:nvPr/>
        </p:nvSpPr>
        <p:spPr bwMode="white">
          <a:xfrm>
            <a:off x="9017569" y="4414565"/>
            <a:ext cx="293645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71892F-CE72-E2A7-02E6-8771ACBB8CE8}"/>
              </a:ext>
            </a:extLst>
          </p:cNvPr>
          <p:cNvSpPr/>
          <p:nvPr/>
        </p:nvSpPr>
        <p:spPr bwMode="white">
          <a:xfrm>
            <a:off x="8035956" y="5455731"/>
            <a:ext cx="251695" cy="36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AF2D1F-3324-D5C0-1305-D620F54D6843}"/>
              </a:ext>
            </a:extLst>
          </p:cNvPr>
          <p:cNvSpPr/>
          <p:nvPr/>
        </p:nvSpPr>
        <p:spPr bwMode="white">
          <a:xfrm>
            <a:off x="8010786" y="6060279"/>
            <a:ext cx="293645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0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7C9C0-093D-2C39-97DA-73C392799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B7A9F6-5090-ADDE-FBAE-AC41A9367D85}"/>
              </a:ext>
            </a:extLst>
          </p:cNvPr>
          <p:cNvSpPr/>
          <p:nvPr/>
        </p:nvSpPr>
        <p:spPr bwMode="white">
          <a:xfrm>
            <a:off x="9681904" y="3201338"/>
            <a:ext cx="476191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41B06C-4FA4-20B8-B590-55DA7A89F06C}"/>
              </a:ext>
            </a:extLst>
          </p:cNvPr>
          <p:cNvSpPr/>
          <p:nvPr/>
        </p:nvSpPr>
        <p:spPr bwMode="white">
          <a:xfrm>
            <a:off x="9681904" y="5907030"/>
            <a:ext cx="466666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3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6BEE3-1432-41DA-445D-65C122586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2956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13B4F-B82C-2F1C-E9BB-161DA9610DF6}"/>
              </a:ext>
            </a:extLst>
          </p:cNvPr>
          <p:cNvSpPr/>
          <p:nvPr/>
        </p:nvSpPr>
        <p:spPr bwMode="white">
          <a:xfrm>
            <a:off x="9681904" y="2384384"/>
            <a:ext cx="466666" cy="41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6BA4DF-D9E2-3120-2A43-31B8CC0824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4445BC-899F-4B3C-FDB6-0A5874A3FCAB}"/>
              </a:ext>
            </a:extLst>
          </p:cNvPr>
          <p:cNvSpPr/>
          <p:nvPr/>
        </p:nvSpPr>
        <p:spPr bwMode="white">
          <a:xfrm>
            <a:off x="9615238" y="5639598"/>
            <a:ext cx="542857" cy="5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30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AFE98-5838-1E46-BE3D-CBB74B52A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DB5B71-07D9-0F45-8063-FD0E9D4E743C}"/>
              </a:ext>
            </a:extLst>
          </p:cNvPr>
          <p:cNvSpPr/>
          <p:nvPr/>
        </p:nvSpPr>
        <p:spPr bwMode="white">
          <a:xfrm>
            <a:off x="3863752" y="2636912"/>
            <a:ext cx="720080" cy="11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8CAB24-5E12-F719-B450-9E37175156F9}"/>
              </a:ext>
            </a:extLst>
          </p:cNvPr>
          <p:cNvSpPr/>
          <p:nvPr/>
        </p:nvSpPr>
        <p:spPr bwMode="white">
          <a:xfrm>
            <a:off x="8281905" y="2636912"/>
            <a:ext cx="694416" cy="11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BD61C4-8C0E-3F44-5995-C5AE15973F84}"/>
              </a:ext>
            </a:extLst>
          </p:cNvPr>
          <p:cNvSpPr/>
          <p:nvPr/>
        </p:nvSpPr>
        <p:spPr bwMode="white">
          <a:xfrm>
            <a:off x="3939047" y="4928814"/>
            <a:ext cx="285714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DDA119-0411-ADF5-EFD5-BB5A4592EFB8}"/>
              </a:ext>
            </a:extLst>
          </p:cNvPr>
          <p:cNvSpPr/>
          <p:nvPr/>
        </p:nvSpPr>
        <p:spPr bwMode="white">
          <a:xfrm>
            <a:off x="8184232" y="4581129"/>
            <a:ext cx="720080" cy="11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3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A6052-D48A-07B4-FA92-D7D9EADBB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0544"/>
            <a:ext cx="8040296" cy="612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277303-CF96-FBB4-E546-3AA3A0D25681}"/>
              </a:ext>
            </a:extLst>
          </p:cNvPr>
          <p:cNvSpPr/>
          <p:nvPr/>
        </p:nvSpPr>
        <p:spPr bwMode="white">
          <a:xfrm>
            <a:off x="1415480" y="4437112"/>
            <a:ext cx="2016224" cy="86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3C2516-28D2-DA4C-F54B-D982855DEE3E}"/>
              </a:ext>
            </a:extLst>
          </p:cNvPr>
          <p:cNvSpPr/>
          <p:nvPr/>
        </p:nvSpPr>
        <p:spPr bwMode="white">
          <a:xfrm>
            <a:off x="1415480" y="5733256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3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2023-12-22T18:19:58Z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