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057" y="1700808"/>
            <a:ext cx="3320731" cy="1371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501008"/>
            <a:ext cx="5315438" cy="94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4A6F6-C836-FE3F-3098-5E494E6019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97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7833CE-0CA4-1CB8-0B66-C8EB8FD746BD}"/>
              </a:ext>
            </a:extLst>
          </p:cNvPr>
          <p:cNvSpPr/>
          <p:nvPr/>
        </p:nvSpPr>
        <p:spPr bwMode="white">
          <a:xfrm>
            <a:off x="1737882" y="3861350"/>
            <a:ext cx="3922117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5860B8-422C-5C0C-C5E5-464FB36C4126}"/>
              </a:ext>
            </a:extLst>
          </p:cNvPr>
          <p:cNvSpPr/>
          <p:nvPr/>
        </p:nvSpPr>
        <p:spPr bwMode="white">
          <a:xfrm>
            <a:off x="1765898" y="4917974"/>
            <a:ext cx="9226646" cy="52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1FAA397-B0C9-9AB5-2177-CBE465DC2979}"/>
              </a:ext>
            </a:extLst>
          </p:cNvPr>
          <p:cNvSpPr/>
          <p:nvPr/>
        </p:nvSpPr>
        <p:spPr bwMode="white">
          <a:xfrm>
            <a:off x="1784574" y="5965246"/>
            <a:ext cx="5679578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2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8F653-A8CF-6237-6FA3-6D4D8D0D5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8319"/>
            <a:ext cx="9696480" cy="6033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C03DDD-FB9E-DD13-9138-EFEEA81303A1}"/>
              </a:ext>
            </a:extLst>
          </p:cNvPr>
          <p:cNvSpPr/>
          <p:nvPr/>
        </p:nvSpPr>
        <p:spPr bwMode="white">
          <a:xfrm>
            <a:off x="8184232" y="5013176"/>
            <a:ext cx="1368152" cy="58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99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35570-F34B-39D2-D11A-29D4FEBAF9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7848872" cy="6050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5D018-CD47-4F71-B375-7D4B3A717CEB}"/>
              </a:ext>
            </a:extLst>
          </p:cNvPr>
          <p:cNvSpPr/>
          <p:nvPr/>
        </p:nvSpPr>
        <p:spPr bwMode="white">
          <a:xfrm>
            <a:off x="7032104" y="177281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3B800-DB66-4164-242D-6951714BE319}"/>
              </a:ext>
            </a:extLst>
          </p:cNvPr>
          <p:cNvSpPr/>
          <p:nvPr/>
        </p:nvSpPr>
        <p:spPr bwMode="white">
          <a:xfrm>
            <a:off x="6794588" y="4364985"/>
            <a:ext cx="381532" cy="39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60EB7C-0262-2CA7-5991-10D561403A3A}"/>
              </a:ext>
            </a:extLst>
          </p:cNvPr>
          <p:cNvSpPr/>
          <p:nvPr/>
        </p:nvSpPr>
        <p:spPr bwMode="white">
          <a:xfrm>
            <a:off x="6789855" y="4941168"/>
            <a:ext cx="38626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07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47758-BA22-263B-0D7C-7D17BE38A9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5721"/>
            <a:ext cx="8112304" cy="617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12B733-8839-B4E6-2295-EEFBFD3FE5E6}"/>
              </a:ext>
            </a:extLst>
          </p:cNvPr>
          <p:cNvSpPr/>
          <p:nvPr/>
        </p:nvSpPr>
        <p:spPr bwMode="white">
          <a:xfrm>
            <a:off x="3108415" y="5229200"/>
            <a:ext cx="971361" cy="40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CCC160-CEB8-719E-5E77-693EE461ADD7}"/>
              </a:ext>
            </a:extLst>
          </p:cNvPr>
          <p:cNvSpPr/>
          <p:nvPr/>
        </p:nvSpPr>
        <p:spPr bwMode="white">
          <a:xfrm>
            <a:off x="6672064" y="5229200"/>
            <a:ext cx="1224135" cy="40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0F169E-E582-6D7B-1CA4-466EB8375C0E}"/>
              </a:ext>
            </a:extLst>
          </p:cNvPr>
          <p:cNvSpPr/>
          <p:nvPr/>
        </p:nvSpPr>
        <p:spPr bwMode="white">
          <a:xfrm>
            <a:off x="3431704" y="6021289"/>
            <a:ext cx="1368152" cy="47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D8F1BC-1A0E-E339-55F7-C55A61A2C8CE}"/>
              </a:ext>
            </a:extLst>
          </p:cNvPr>
          <p:cNvSpPr/>
          <p:nvPr/>
        </p:nvSpPr>
        <p:spPr bwMode="white">
          <a:xfrm>
            <a:off x="6960096" y="6021289"/>
            <a:ext cx="1368152" cy="4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55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EDB9C-A9F5-EB87-7512-423082D34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624" y="908720"/>
            <a:ext cx="10800000" cy="561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D85AEC-92F0-E1DE-4F8F-59F62E86906C}"/>
              </a:ext>
            </a:extLst>
          </p:cNvPr>
          <p:cNvSpPr/>
          <p:nvPr/>
        </p:nvSpPr>
        <p:spPr bwMode="white">
          <a:xfrm>
            <a:off x="3536528" y="4492191"/>
            <a:ext cx="1219047" cy="4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58B00E-DBF5-7A8E-8E35-F756FD442C40}"/>
              </a:ext>
            </a:extLst>
          </p:cNvPr>
          <p:cNvSpPr/>
          <p:nvPr/>
        </p:nvSpPr>
        <p:spPr bwMode="white">
          <a:xfrm>
            <a:off x="8241290" y="4482660"/>
            <a:ext cx="1266666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B922DC-2DAB-7BC0-DB2C-131EA96E1124}"/>
              </a:ext>
            </a:extLst>
          </p:cNvPr>
          <p:cNvSpPr/>
          <p:nvPr/>
        </p:nvSpPr>
        <p:spPr bwMode="white">
          <a:xfrm>
            <a:off x="3774624" y="5616791"/>
            <a:ext cx="1600000" cy="5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4CB818-54F3-8968-F309-253AC372D40B}"/>
              </a:ext>
            </a:extLst>
          </p:cNvPr>
          <p:cNvSpPr/>
          <p:nvPr/>
        </p:nvSpPr>
        <p:spPr bwMode="white">
          <a:xfrm>
            <a:off x="8517481" y="5616791"/>
            <a:ext cx="1600000" cy="5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45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A13BA-9C9C-CF23-909F-5C9F0B9B34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3009"/>
            <a:ext cx="10632584" cy="5938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960747-9D89-14FB-95EC-6A5CBC71EAC6}"/>
              </a:ext>
            </a:extLst>
          </p:cNvPr>
          <p:cNvSpPr/>
          <p:nvPr/>
        </p:nvSpPr>
        <p:spPr bwMode="white">
          <a:xfrm>
            <a:off x="8913328" y="3573017"/>
            <a:ext cx="1575160" cy="56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663600-230E-ABEC-A92E-1B53204D0F31}"/>
              </a:ext>
            </a:extLst>
          </p:cNvPr>
          <p:cNvSpPr/>
          <p:nvPr/>
        </p:nvSpPr>
        <p:spPr bwMode="white">
          <a:xfrm>
            <a:off x="8913328" y="5805265"/>
            <a:ext cx="1575160" cy="5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56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8780D-9AA4-09CD-6AB7-E888D4194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9C6700-8287-028D-B42F-08DB33B646FE}"/>
              </a:ext>
            </a:extLst>
          </p:cNvPr>
          <p:cNvSpPr/>
          <p:nvPr/>
        </p:nvSpPr>
        <p:spPr bwMode="white">
          <a:xfrm>
            <a:off x="9300952" y="3696265"/>
            <a:ext cx="1247619" cy="4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10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FB926-7226-4206-5741-FD6F54DE19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649A10-E72E-3F11-AB1F-945CD03F943D}"/>
              </a:ext>
            </a:extLst>
          </p:cNvPr>
          <p:cNvSpPr/>
          <p:nvPr/>
        </p:nvSpPr>
        <p:spPr bwMode="white">
          <a:xfrm>
            <a:off x="8691428" y="4634908"/>
            <a:ext cx="1247619" cy="4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3C922B-A2F9-63F2-3F69-13927A380895}"/>
              </a:ext>
            </a:extLst>
          </p:cNvPr>
          <p:cNvSpPr/>
          <p:nvPr/>
        </p:nvSpPr>
        <p:spPr bwMode="white">
          <a:xfrm>
            <a:off x="2424761" y="5808183"/>
            <a:ext cx="1266666" cy="4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C9D2A9-BE4C-ABE1-CAD2-956779522D94}"/>
              </a:ext>
            </a:extLst>
          </p:cNvPr>
          <p:cNvSpPr/>
          <p:nvPr/>
        </p:nvSpPr>
        <p:spPr bwMode="white">
          <a:xfrm>
            <a:off x="5796190" y="5808183"/>
            <a:ext cx="1266666" cy="4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53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D217B-A0F8-1F99-1E3F-6F3E092B04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5213EE-3B1F-3A4A-58D9-41951E435242}"/>
              </a:ext>
            </a:extLst>
          </p:cNvPr>
          <p:cNvSpPr/>
          <p:nvPr/>
        </p:nvSpPr>
        <p:spPr bwMode="white">
          <a:xfrm>
            <a:off x="8653333" y="1382104"/>
            <a:ext cx="1266666" cy="41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2AF8C2-A388-26EF-1AA5-898FCB5A531B}"/>
              </a:ext>
            </a:extLst>
          </p:cNvPr>
          <p:cNvSpPr/>
          <p:nvPr/>
        </p:nvSpPr>
        <p:spPr bwMode="white">
          <a:xfrm>
            <a:off x="2396190" y="2564731"/>
            <a:ext cx="1257142" cy="41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2AD244-B209-6617-D64B-AB09DF458A1B}"/>
              </a:ext>
            </a:extLst>
          </p:cNvPr>
          <p:cNvSpPr/>
          <p:nvPr/>
        </p:nvSpPr>
        <p:spPr bwMode="white">
          <a:xfrm>
            <a:off x="5767619" y="2564731"/>
            <a:ext cx="1266666" cy="41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BC8DD5-DEA1-1B3F-176E-F1469D520710}"/>
              </a:ext>
            </a:extLst>
          </p:cNvPr>
          <p:cNvSpPr/>
          <p:nvPr/>
        </p:nvSpPr>
        <p:spPr bwMode="white">
          <a:xfrm>
            <a:off x="4883718" y="3645024"/>
            <a:ext cx="871656" cy="118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23D553B-32A2-84EC-3B96-1D9898215BEA}"/>
              </a:ext>
            </a:extLst>
          </p:cNvPr>
          <p:cNvSpPr/>
          <p:nvPr/>
        </p:nvSpPr>
        <p:spPr bwMode="white">
          <a:xfrm>
            <a:off x="7062855" y="3645024"/>
            <a:ext cx="885715" cy="118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0CC1A1-B086-ECA0-6C56-2EE3B5849B2B}"/>
              </a:ext>
            </a:extLst>
          </p:cNvPr>
          <p:cNvSpPr/>
          <p:nvPr/>
        </p:nvSpPr>
        <p:spPr bwMode="white">
          <a:xfrm>
            <a:off x="9243809" y="3645024"/>
            <a:ext cx="885714" cy="118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EBAEB4B-8C37-5C9A-F7A1-28F2DF4A0C75}"/>
              </a:ext>
            </a:extLst>
          </p:cNvPr>
          <p:cNvSpPr/>
          <p:nvPr/>
        </p:nvSpPr>
        <p:spPr bwMode="white">
          <a:xfrm>
            <a:off x="6767619" y="5597597"/>
            <a:ext cx="866665" cy="43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CC88BCD-FDEE-F335-A5AA-9ADECDDBBDDF}"/>
              </a:ext>
            </a:extLst>
          </p:cNvPr>
          <p:cNvSpPr/>
          <p:nvPr/>
        </p:nvSpPr>
        <p:spPr bwMode="white">
          <a:xfrm>
            <a:off x="9243809" y="5588060"/>
            <a:ext cx="885714" cy="4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06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2023-12-23T03:23:13Z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