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4" r:id="rId6"/>
    <p:sldId id="331" r:id="rId7"/>
    <p:sldId id="330" r:id="rId8"/>
    <p:sldId id="328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852936"/>
            <a:ext cx="6080149" cy="902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10B45-0AD2-3239-5360-B37874A71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5F60CA-76F9-0B0D-4B57-1BC312F9AEEB}"/>
              </a:ext>
            </a:extLst>
          </p:cNvPr>
          <p:cNvSpPr/>
          <p:nvPr/>
        </p:nvSpPr>
        <p:spPr bwMode="white">
          <a:xfrm>
            <a:off x="9643809" y="5546000"/>
            <a:ext cx="542857" cy="55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5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3D724-E479-B983-20D5-51CE32D29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1917"/>
            <a:ext cx="10128528" cy="6080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056E39-8553-9BCF-F07D-59A10B86992B}"/>
              </a:ext>
            </a:extLst>
          </p:cNvPr>
          <p:cNvSpPr/>
          <p:nvPr/>
        </p:nvSpPr>
        <p:spPr bwMode="white">
          <a:xfrm>
            <a:off x="8906480" y="1844824"/>
            <a:ext cx="861928" cy="65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B35696-1DF5-6D4F-8314-01BCD4159377}"/>
              </a:ext>
            </a:extLst>
          </p:cNvPr>
          <p:cNvSpPr/>
          <p:nvPr/>
        </p:nvSpPr>
        <p:spPr bwMode="white">
          <a:xfrm>
            <a:off x="8872634" y="3789040"/>
            <a:ext cx="895774" cy="70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66E8FA-2547-8F21-FFCC-B59320C8C9F0}"/>
              </a:ext>
            </a:extLst>
          </p:cNvPr>
          <p:cNvSpPr/>
          <p:nvPr/>
        </p:nvSpPr>
        <p:spPr bwMode="white">
          <a:xfrm>
            <a:off x="8918509" y="5788307"/>
            <a:ext cx="849899" cy="66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83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FAAA5-95A9-C300-4441-AB817BCE36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29" y="648587"/>
            <a:ext cx="10800000" cy="1209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3FE3509-24D2-3A8D-61D7-32432738A2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0"/>
          <a:stretch/>
        </p:blipFill>
        <p:spPr>
          <a:xfrm>
            <a:off x="4217182" y="627878"/>
            <a:ext cx="7495441" cy="305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3B8A91D4-0285-98C4-C0DC-38E02CA8A9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58" y="3663857"/>
            <a:ext cx="10800000" cy="3194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AD6FCE-BD11-5CAA-CC79-5A8EBAA374CB}"/>
              </a:ext>
            </a:extLst>
          </p:cNvPr>
          <p:cNvSpPr/>
          <p:nvPr/>
        </p:nvSpPr>
        <p:spPr bwMode="white">
          <a:xfrm>
            <a:off x="3948000" y="3968969"/>
            <a:ext cx="571428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A7D31C-54F6-F242-CFAB-5A3EF3FB42C5}"/>
              </a:ext>
            </a:extLst>
          </p:cNvPr>
          <p:cNvSpPr/>
          <p:nvPr/>
        </p:nvSpPr>
        <p:spPr bwMode="white">
          <a:xfrm>
            <a:off x="7576572" y="3959434"/>
            <a:ext cx="333333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42B261-9184-54EB-A6CA-CB962F6CE1AC}"/>
              </a:ext>
            </a:extLst>
          </p:cNvPr>
          <p:cNvSpPr/>
          <p:nvPr/>
        </p:nvSpPr>
        <p:spPr bwMode="white">
          <a:xfrm>
            <a:off x="5271810" y="5046396"/>
            <a:ext cx="600000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035572-E38F-1C38-AAC3-605D96ECA395}"/>
              </a:ext>
            </a:extLst>
          </p:cNvPr>
          <p:cNvSpPr/>
          <p:nvPr/>
        </p:nvSpPr>
        <p:spPr bwMode="white">
          <a:xfrm>
            <a:off x="9081334" y="5027327"/>
            <a:ext cx="333333" cy="4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3DCFB9-93D3-96F1-3850-52DF7D988185}"/>
              </a:ext>
            </a:extLst>
          </p:cNvPr>
          <p:cNvSpPr/>
          <p:nvPr/>
        </p:nvSpPr>
        <p:spPr bwMode="white">
          <a:xfrm>
            <a:off x="4224191" y="6123824"/>
            <a:ext cx="609523" cy="4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523D14-7C26-1DFA-884F-BD929A6A4A69}"/>
              </a:ext>
            </a:extLst>
          </p:cNvPr>
          <p:cNvSpPr/>
          <p:nvPr/>
        </p:nvSpPr>
        <p:spPr bwMode="white">
          <a:xfrm>
            <a:off x="7881334" y="6104754"/>
            <a:ext cx="342857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09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DB15E-518E-2A75-D200-020BDE707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32379"/>
            <a:ext cx="10800000" cy="131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9464399-338D-03F2-B592-7C2B7248B3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907288-99AA-69A1-E3D3-5CD8563A12E9}"/>
              </a:ext>
            </a:extLst>
          </p:cNvPr>
          <p:cNvSpPr/>
          <p:nvPr/>
        </p:nvSpPr>
        <p:spPr bwMode="white">
          <a:xfrm>
            <a:off x="7066828" y="2717649"/>
            <a:ext cx="1342857" cy="48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0AAF760-5C0B-6E46-5562-91F3469590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7"/>
          <a:stretch/>
        </p:blipFill>
        <p:spPr>
          <a:xfrm>
            <a:off x="7464152" y="3748692"/>
            <a:ext cx="4608512" cy="234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8722" y="3776075"/>
            <a:ext cx="4571934" cy="2237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4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EB7B0-E4B1-617F-F2B7-9FF0B74E69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416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13026-1962-A01D-FAAB-6AACA33189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876" b="81096"/>
          <a:stretch/>
        </p:blipFill>
        <p:spPr>
          <a:xfrm>
            <a:off x="720000" y="971999"/>
            <a:ext cx="839495" cy="1314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0013026-1962-A01D-FAAB-6AACA33189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0" t="3902" r="43454"/>
          <a:stretch/>
        </p:blipFill>
        <p:spPr>
          <a:xfrm>
            <a:off x="3749325" y="229328"/>
            <a:ext cx="3324829" cy="4189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3D8D1D8-5358-9E05-E4F1-C34371F5BA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536" y="4059172"/>
            <a:ext cx="10800000" cy="2798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26D210-2100-3C2E-1DA3-76B7C8A8F78D}"/>
              </a:ext>
            </a:extLst>
          </p:cNvPr>
          <p:cNvSpPr/>
          <p:nvPr/>
        </p:nvSpPr>
        <p:spPr bwMode="white">
          <a:xfrm>
            <a:off x="4912250" y="4660967"/>
            <a:ext cx="580952" cy="46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A766C0-B69C-4DD7-E315-06926606766A}"/>
              </a:ext>
            </a:extLst>
          </p:cNvPr>
          <p:cNvSpPr/>
          <p:nvPr/>
        </p:nvSpPr>
        <p:spPr bwMode="white">
          <a:xfrm>
            <a:off x="8740821" y="4689624"/>
            <a:ext cx="285714" cy="41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94A349-37D8-9410-661E-BA4332445D7A}"/>
              </a:ext>
            </a:extLst>
          </p:cNvPr>
          <p:cNvSpPr/>
          <p:nvPr/>
        </p:nvSpPr>
        <p:spPr bwMode="white">
          <a:xfrm>
            <a:off x="3417012" y="6084263"/>
            <a:ext cx="609523" cy="42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FD5E4D-BE0E-9DA1-820C-96591F056A56}"/>
              </a:ext>
            </a:extLst>
          </p:cNvPr>
          <p:cNvSpPr/>
          <p:nvPr/>
        </p:nvSpPr>
        <p:spPr bwMode="white">
          <a:xfrm>
            <a:off x="7074155" y="6065158"/>
            <a:ext cx="333333" cy="41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93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44A6A-43B2-5FEA-0FD8-7E195DEEE9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38" b="83597"/>
          <a:stretch/>
        </p:blipFill>
        <p:spPr>
          <a:xfrm>
            <a:off x="720000" y="971999"/>
            <a:ext cx="942965" cy="116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4744A6A-43B2-5FEA-0FD8-7E195DEEE9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8" t="2652" r="42716"/>
          <a:stretch/>
        </p:blipFill>
        <p:spPr>
          <a:xfrm>
            <a:off x="4371266" y="260647"/>
            <a:ext cx="3169907" cy="4046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76CF656-CD3B-D0CB-C5F3-92316FA872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221" y="4035453"/>
            <a:ext cx="10800000" cy="2822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E810C4-3E01-131F-CCEB-90518EE9E320}"/>
              </a:ext>
            </a:extLst>
          </p:cNvPr>
          <p:cNvSpPr/>
          <p:nvPr/>
        </p:nvSpPr>
        <p:spPr bwMode="white">
          <a:xfrm>
            <a:off x="5055459" y="4617126"/>
            <a:ext cx="609523" cy="4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BAF4DD-DCFD-D67F-E5A2-7FA77B4DA7C9}"/>
              </a:ext>
            </a:extLst>
          </p:cNvPr>
          <p:cNvSpPr/>
          <p:nvPr/>
        </p:nvSpPr>
        <p:spPr bwMode="white">
          <a:xfrm>
            <a:off x="8845935" y="4607591"/>
            <a:ext cx="333333" cy="41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D35FB4-BBE8-112C-67E0-B872DB1C2B44}"/>
              </a:ext>
            </a:extLst>
          </p:cNvPr>
          <p:cNvSpPr/>
          <p:nvPr/>
        </p:nvSpPr>
        <p:spPr bwMode="white">
          <a:xfrm>
            <a:off x="3550697" y="5999793"/>
            <a:ext cx="609523" cy="41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4CBF4D-A65B-7885-FB81-2ADCF96539C0}"/>
              </a:ext>
            </a:extLst>
          </p:cNvPr>
          <p:cNvSpPr/>
          <p:nvPr/>
        </p:nvSpPr>
        <p:spPr bwMode="white">
          <a:xfrm>
            <a:off x="7198316" y="5971186"/>
            <a:ext cx="342857" cy="41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04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67D30-FD22-1AD4-F016-78997C3DC8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64073"/>
            <a:ext cx="9433048" cy="3729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2E64342-4860-FD6A-93E9-B1AEC6136B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4077755"/>
            <a:ext cx="6432112" cy="2764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4195999"/>
            <a:ext cx="5328592" cy="251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98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2023-12-22T14:53:48Z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