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852936"/>
            <a:ext cx="5692660" cy="801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C3B1D-804C-2314-B84F-A1E49484E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8319"/>
            <a:ext cx="9696480" cy="6033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C1D7E2-4B32-6DA3-CCED-F6658A02E8A4}"/>
              </a:ext>
            </a:extLst>
          </p:cNvPr>
          <p:cNvSpPr/>
          <p:nvPr/>
        </p:nvSpPr>
        <p:spPr bwMode="white">
          <a:xfrm>
            <a:off x="1634237" y="4365104"/>
            <a:ext cx="3741683" cy="48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BB67F0-EC34-2B53-4F77-33FB486FCB4F}"/>
              </a:ext>
            </a:extLst>
          </p:cNvPr>
          <p:cNvSpPr/>
          <p:nvPr/>
        </p:nvSpPr>
        <p:spPr bwMode="white">
          <a:xfrm>
            <a:off x="1609748" y="5229201"/>
            <a:ext cx="4126211" cy="44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013173-83E2-5E2B-4EED-4A2EF216A231}"/>
              </a:ext>
            </a:extLst>
          </p:cNvPr>
          <p:cNvSpPr/>
          <p:nvPr/>
        </p:nvSpPr>
        <p:spPr bwMode="white">
          <a:xfrm>
            <a:off x="1634237" y="6054394"/>
            <a:ext cx="5613891" cy="47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8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49A1E-E950-D507-E24B-7EA5174CD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48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E1B0C-1CAF-A338-316A-4AFDE0641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139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67572"/>
            <a:ext cx="9937104" cy="369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CCEB1-5F0E-5A75-60D9-2183DC3CEA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0002"/>
            <a:ext cx="9912504" cy="6051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24A0DB-D745-8E1D-BE9F-A255E4D23488}"/>
              </a:ext>
            </a:extLst>
          </p:cNvPr>
          <p:cNvSpPr/>
          <p:nvPr/>
        </p:nvSpPr>
        <p:spPr bwMode="white">
          <a:xfrm>
            <a:off x="3935760" y="1988840"/>
            <a:ext cx="1080120" cy="51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F98762-3141-E6E6-2861-66C73FA2919E}"/>
              </a:ext>
            </a:extLst>
          </p:cNvPr>
          <p:cNvSpPr/>
          <p:nvPr/>
        </p:nvSpPr>
        <p:spPr bwMode="white">
          <a:xfrm>
            <a:off x="8688288" y="1916832"/>
            <a:ext cx="1080120" cy="68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8AE937-423E-AEE4-47D1-1611B18913BF}"/>
              </a:ext>
            </a:extLst>
          </p:cNvPr>
          <p:cNvSpPr/>
          <p:nvPr/>
        </p:nvSpPr>
        <p:spPr bwMode="white">
          <a:xfrm>
            <a:off x="1559496" y="4581128"/>
            <a:ext cx="2376263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7267A4-180B-5AA4-F77E-84C1892D16DD}"/>
              </a:ext>
            </a:extLst>
          </p:cNvPr>
          <p:cNvSpPr/>
          <p:nvPr/>
        </p:nvSpPr>
        <p:spPr bwMode="white">
          <a:xfrm>
            <a:off x="6240016" y="4573014"/>
            <a:ext cx="2736304" cy="20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4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6C0E9-D6D7-31A9-8FCD-568F728DB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66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7A0F6-A250-B84A-4648-C07BF421EB25}"/>
              </a:ext>
            </a:extLst>
          </p:cNvPr>
          <p:cNvSpPr/>
          <p:nvPr/>
        </p:nvSpPr>
        <p:spPr bwMode="white">
          <a:xfrm>
            <a:off x="3675646" y="1275098"/>
            <a:ext cx="952380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A4B73-FA74-C98D-F716-27F7A8C34DA1}"/>
              </a:ext>
            </a:extLst>
          </p:cNvPr>
          <p:cNvSpPr/>
          <p:nvPr/>
        </p:nvSpPr>
        <p:spPr bwMode="white">
          <a:xfrm>
            <a:off x="8894694" y="1275098"/>
            <a:ext cx="942857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60EC2E-4A1B-673A-A81E-AB04479F6B93}"/>
              </a:ext>
            </a:extLst>
          </p:cNvPr>
          <p:cNvSpPr/>
          <p:nvPr/>
        </p:nvSpPr>
        <p:spPr bwMode="white">
          <a:xfrm>
            <a:off x="1199456" y="4057901"/>
            <a:ext cx="2664296" cy="217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51556B-D188-A7B3-694A-17A23AB4C0B3}"/>
              </a:ext>
            </a:extLst>
          </p:cNvPr>
          <p:cNvSpPr/>
          <p:nvPr/>
        </p:nvSpPr>
        <p:spPr bwMode="white">
          <a:xfrm>
            <a:off x="6384032" y="4057901"/>
            <a:ext cx="2736303" cy="217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6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43B67-7886-1D27-F0C3-8AFA55C64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0813"/>
            <a:ext cx="8184312" cy="6171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49C35-F557-8759-63CF-26F49335BFEB}"/>
              </a:ext>
            </a:extLst>
          </p:cNvPr>
          <p:cNvSpPr/>
          <p:nvPr/>
        </p:nvSpPr>
        <p:spPr bwMode="white">
          <a:xfrm>
            <a:off x="1238696" y="5445224"/>
            <a:ext cx="3132391" cy="38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883267-37CD-42EC-AD5B-B090724EF575}"/>
              </a:ext>
            </a:extLst>
          </p:cNvPr>
          <p:cNvSpPr/>
          <p:nvPr/>
        </p:nvSpPr>
        <p:spPr bwMode="white">
          <a:xfrm>
            <a:off x="1258904" y="6093296"/>
            <a:ext cx="4981111" cy="42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6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2C91D-0CD4-2205-2479-B585B80D6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7024"/>
            <a:ext cx="9696480" cy="6054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DAEBA-9027-C8C6-4607-A79532380445}"/>
              </a:ext>
            </a:extLst>
          </p:cNvPr>
          <p:cNvSpPr/>
          <p:nvPr/>
        </p:nvSpPr>
        <p:spPr bwMode="white">
          <a:xfrm>
            <a:off x="1354462" y="5229201"/>
            <a:ext cx="3661418" cy="45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F5743C-AB33-DEE6-68B7-FF192860520A}"/>
              </a:ext>
            </a:extLst>
          </p:cNvPr>
          <p:cNvSpPr/>
          <p:nvPr/>
        </p:nvSpPr>
        <p:spPr bwMode="white">
          <a:xfrm>
            <a:off x="1354462" y="6093296"/>
            <a:ext cx="5893666" cy="48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80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471FC-A4B4-9CD5-A1F8-C39A19A82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06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469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90774-D658-7FFB-42F5-2F929B181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50" y="692696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DB44BB-3EA1-521E-72C4-0C362DB23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81128"/>
            <a:ext cx="10800000" cy="1921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9875F0-D71C-141F-F097-5E293326E411}"/>
              </a:ext>
            </a:extLst>
          </p:cNvPr>
          <p:cNvSpPr/>
          <p:nvPr/>
        </p:nvSpPr>
        <p:spPr bwMode="white">
          <a:xfrm>
            <a:off x="1089352" y="4791411"/>
            <a:ext cx="4752380" cy="43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272B6-9E28-B2EE-AE80-3D9AC3953BC7}"/>
              </a:ext>
            </a:extLst>
          </p:cNvPr>
          <p:cNvSpPr/>
          <p:nvPr/>
        </p:nvSpPr>
        <p:spPr bwMode="white">
          <a:xfrm>
            <a:off x="1089352" y="5737689"/>
            <a:ext cx="5582712" cy="48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5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2023-12-22T15:20:46Z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