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08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5B79D-93F5-84D0-8620-D863590B8D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3791744" y="2852936"/>
            <a:ext cx="4871944" cy="873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3BB64-99C6-6849-C49A-8B39AF1C39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B257DF-8FAF-5F17-5446-30D50E78C464}"/>
              </a:ext>
            </a:extLst>
          </p:cNvPr>
          <p:cNvSpPr/>
          <p:nvPr/>
        </p:nvSpPr>
        <p:spPr bwMode="white">
          <a:xfrm>
            <a:off x="2300952" y="2802763"/>
            <a:ext cx="7695238" cy="139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423592" y="2852936"/>
            <a:ext cx="2448272" cy="1341970"/>
          </a:xfrm>
          <a:prstGeom prst="line">
            <a:avLst/>
          </a:prstGeom>
          <a:ln w="19050">
            <a:solidFill>
              <a:srgbClr val="F408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924435" y="2777676"/>
            <a:ext cx="4915981" cy="1417230"/>
          </a:xfrm>
          <a:prstGeom prst="line">
            <a:avLst/>
          </a:prstGeom>
          <a:ln w="19050">
            <a:solidFill>
              <a:srgbClr val="F408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341291" y="2802763"/>
            <a:ext cx="4978845" cy="1367056"/>
          </a:xfrm>
          <a:prstGeom prst="line">
            <a:avLst/>
          </a:prstGeom>
          <a:ln w="19050">
            <a:solidFill>
              <a:srgbClr val="F408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372707" y="2802763"/>
            <a:ext cx="2623483" cy="1367056"/>
          </a:xfrm>
          <a:prstGeom prst="line">
            <a:avLst/>
          </a:prstGeom>
          <a:ln w="19050">
            <a:solidFill>
              <a:srgbClr val="F408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75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7A5BA5-6BB5-C414-AD8F-F1AFE23E47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3426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6E77C7-3DF5-2382-951E-84C44C95D47D}"/>
              </a:ext>
            </a:extLst>
          </p:cNvPr>
          <p:cNvSpPr/>
          <p:nvPr/>
        </p:nvSpPr>
        <p:spPr bwMode="white">
          <a:xfrm>
            <a:off x="2043809" y="3502783"/>
            <a:ext cx="504761" cy="2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2E6958-4B26-B90D-5687-178B277EBE4A}"/>
              </a:ext>
            </a:extLst>
          </p:cNvPr>
          <p:cNvSpPr/>
          <p:nvPr/>
        </p:nvSpPr>
        <p:spPr bwMode="white">
          <a:xfrm>
            <a:off x="5643809" y="3502783"/>
            <a:ext cx="361904" cy="2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C856CF-907E-9DA9-73CC-6E6C3C1DEFBF}"/>
              </a:ext>
            </a:extLst>
          </p:cNvPr>
          <p:cNvSpPr/>
          <p:nvPr/>
        </p:nvSpPr>
        <p:spPr bwMode="white">
          <a:xfrm>
            <a:off x="9091428" y="3502783"/>
            <a:ext cx="209523" cy="2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10D9985-6D35-C24A-F95F-308EE75BEC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023126"/>
            <a:ext cx="10800000" cy="235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26EFF7-91B3-D2F2-63E7-FEC3D0F84B51}"/>
              </a:ext>
            </a:extLst>
          </p:cNvPr>
          <p:cNvSpPr/>
          <p:nvPr/>
        </p:nvSpPr>
        <p:spPr bwMode="white">
          <a:xfrm>
            <a:off x="2340448" y="5865769"/>
            <a:ext cx="209523" cy="21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BF9BC2-32E7-7608-D96A-4C8B9146407E}"/>
              </a:ext>
            </a:extLst>
          </p:cNvPr>
          <p:cNvSpPr/>
          <p:nvPr/>
        </p:nvSpPr>
        <p:spPr bwMode="white">
          <a:xfrm>
            <a:off x="5635686" y="5856222"/>
            <a:ext cx="361904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CC97EC-EE1D-5C34-EC1E-C6B1AE6186A9}"/>
              </a:ext>
            </a:extLst>
          </p:cNvPr>
          <p:cNvSpPr/>
          <p:nvPr/>
        </p:nvSpPr>
        <p:spPr bwMode="white">
          <a:xfrm>
            <a:off x="8788067" y="5856222"/>
            <a:ext cx="666666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76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4FFB59-D542-B8D3-4830-5B5FA7F662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1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219ACB-20AB-66E5-7720-94EEEC4D48B8}"/>
              </a:ext>
            </a:extLst>
          </p:cNvPr>
          <p:cNvSpPr/>
          <p:nvPr/>
        </p:nvSpPr>
        <p:spPr bwMode="white">
          <a:xfrm>
            <a:off x="5158095" y="2863835"/>
            <a:ext cx="219047" cy="21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A524F9-018D-DED7-4DAB-3D2E0FDDC9F1}"/>
              </a:ext>
            </a:extLst>
          </p:cNvPr>
          <p:cNvSpPr/>
          <p:nvPr/>
        </p:nvSpPr>
        <p:spPr bwMode="white">
          <a:xfrm>
            <a:off x="8310476" y="2863835"/>
            <a:ext cx="209523" cy="21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28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C21CB-0236-B095-F536-50CF37EE26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2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EA086-707A-3A96-5C1B-E41D4A6B4E70}"/>
              </a:ext>
            </a:extLst>
          </p:cNvPr>
          <p:cNvSpPr/>
          <p:nvPr/>
        </p:nvSpPr>
        <p:spPr bwMode="white">
          <a:xfrm>
            <a:off x="1567619" y="3344830"/>
            <a:ext cx="9704761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11D0A4-646D-53CA-3243-6AD3BAEDC784}"/>
              </a:ext>
            </a:extLst>
          </p:cNvPr>
          <p:cNvSpPr/>
          <p:nvPr/>
        </p:nvSpPr>
        <p:spPr bwMode="white">
          <a:xfrm>
            <a:off x="1567619" y="3897538"/>
            <a:ext cx="9784965" cy="32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F5E7D8-98D5-886E-55D6-21B59F9E5D30}"/>
              </a:ext>
            </a:extLst>
          </p:cNvPr>
          <p:cNvSpPr/>
          <p:nvPr/>
        </p:nvSpPr>
        <p:spPr bwMode="white">
          <a:xfrm>
            <a:off x="1586666" y="4440715"/>
            <a:ext cx="9837926" cy="333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41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FDA18-529F-0059-95A0-7BDA7AD425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47DCD5-9726-26F6-7854-98DA32415EB9}"/>
              </a:ext>
            </a:extLst>
          </p:cNvPr>
          <p:cNvSpPr/>
          <p:nvPr/>
        </p:nvSpPr>
        <p:spPr bwMode="white">
          <a:xfrm>
            <a:off x="1081904" y="2780928"/>
            <a:ext cx="9766624" cy="24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48A541-0C71-56C1-A683-B2E5A596E953}"/>
              </a:ext>
            </a:extLst>
          </p:cNvPr>
          <p:cNvSpPr/>
          <p:nvPr/>
        </p:nvSpPr>
        <p:spPr bwMode="white">
          <a:xfrm>
            <a:off x="1081904" y="3318924"/>
            <a:ext cx="9766624" cy="31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18BCAA-765B-FCB8-14DF-AE5C455ACCA9}"/>
              </a:ext>
            </a:extLst>
          </p:cNvPr>
          <p:cNvSpPr/>
          <p:nvPr/>
        </p:nvSpPr>
        <p:spPr bwMode="white">
          <a:xfrm>
            <a:off x="1081903" y="3834104"/>
            <a:ext cx="9838633" cy="31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88DC7D-47C9-897D-3B23-A892F2C00F97}"/>
              </a:ext>
            </a:extLst>
          </p:cNvPr>
          <p:cNvSpPr/>
          <p:nvPr/>
        </p:nvSpPr>
        <p:spPr bwMode="white">
          <a:xfrm>
            <a:off x="1100952" y="4349282"/>
            <a:ext cx="9819584" cy="30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60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D0248-5DF0-9134-28E5-FA49D3A1AF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C817BB-DD09-2A60-1CC5-2EDDCD52A9C3}"/>
              </a:ext>
            </a:extLst>
          </p:cNvPr>
          <p:cNvSpPr/>
          <p:nvPr/>
        </p:nvSpPr>
        <p:spPr bwMode="white">
          <a:xfrm>
            <a:off x="1081904" y="3488472"/>
            <a:ext cx="9766624" cy="3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B8B580-1058-9006-95DA-733E8662F5EE}"/>
              </a:ext>
            </a:extLst>
          </p:cNvPr>
          <p:cNvSpPr/>
          <p:nvPr/>
        </p:nvSpPr>
        <p:spPr bwMode="white">
          <a:xfrm>
            <a:off x="1100952" y="4003206"/>
            <a:ext cx="9747576" cy="39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7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847497-3EA9-7611-5388-F87D4F8773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20AD86-53D2-3652-33BB-019B29FF6811}"/>
              </a:ext>
            </a:extLst>
          </p:cNvPr>
          <p:cNvSpPr/>
          <p:nvPr/>
        </p:nvSpPr>
        <p:spPr bwMode="white">
          <a:xfrm>
            <a:off x="1100952" y="2240969"/>
            <a:ext cx="9819584" cy="31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7D2B4C-E574-B071-A657-74E2C31F01C4}"/>
              </a:ext>
            </a:extLst>
          </p:cNvPr>
          <p:cNvSpPr/>
          <p:nvPr/>
        </p:nvSpPr>
        <p:spPr bwMode="white">
          <a:xfrm>
            <a:off x="1386666" y="2784814"/>
            <a:ext cx="9461862" cy="27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4D1A09-050D-483F-5DA8-666A3E19457C}"/>
              </a:ext>
            </a:extLst>
          </p:cNvPr>
          <p:cNvSpPr/>
          <p:nvPr/>
        </p:nvSpPr>
        <p:spPr bwMode="white">
          <a:xfrm>
            <a:off x="1120000" y="3319116"/>
            <a:ext cx="4983383" cy="23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241669-665A-2772-BF08-D9E3BD6C3032}"/>
              </a:ext>
            </a:extLst>
          </p:cNvPr>
          <p:cNvSpPr/>
          <p:nvPr/>
        </p:nvSpPr>
        <p:spPr bwMode="white">
          <a:xfrm>
            <a:off x="1119999" y="3815255"/>
            <a:ext cx="9728529" cy="31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1C8A94-6251-116E-E521-984464A96101}"/>
              </a:ext>
            </a:extLst>
          </p:cNvPr>
          <p:cNvSpPr/>
          <p:nvPr/>
        </p:nvSpPr>
        <p:spPr bwMode="white">
          <a:xfrm>
            <a:off x="1110476" y="4330476"/>
            <a:ext cx="9810060" cy="32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43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6948CD-C195-A15A-9768-8A7E3EA8BA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126FBB-9FC4-6088-2A44-7B858A9FA018}"/>
              </a:ext>
            </a:extLst>
          </p:cNvPr>
          <p:cNvSpPr/>
          <p:nvPr/>
        </p:nvSpPr>
        <p:spPr bwMode="white">
          <a:xfrm>
            <a:off x="1081903" y="1628800"/>
            <a:ext cx="4638095" cy="26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BF4211-0914-6C72-3CDD-729851FEA67A}"/>
              </a:ext>
            </a:extLst>
          </p:cNvPr>
          <p:cNvSpPr/>
          <p:nvPr/>
        </p:nvSpPr>
        <p:spPr bwMode="white">
          <a:xfrm>
            <a:off x="1081904" y="2132857"/>
            <a:ext cx="4638094" cy="28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B87656-ABE0-DCED-02FF-A9F4397EA319}"/>
              </a:ext>
            </a:extLst>
          </p:cNvPr>
          <p:cNvSpPr/>
          <p:nvPr/>
        </p:nvSpPr>
        <p:spPr bwMode="white">
          <a:xfrm>
            <a:off x="1081904" y="2700896"/>
            <a:ext cx="4638095" cy="22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AA22A7-C682-6E46-465F-8C8CDB8F65B4}"/>
              </a:ext>
            </a:extLst>
          </p:cNvPr>
          <p:cNvSpPr/>
          <p:nvPr/>
        </p:nvSpPr>
        <p:spPr bwMode="white">
          <a:xfrm>
            <a:off x="1081904" y="3235803"/>
            <a:ext cx="4638095" cy="21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FF6851-834E-324B-714D-B1718D148600}"/>
              </a:ext>
            </a:extLst>
          </p:cNvPr>
          <p:cNvSpPr/>
          <p:nvPr/>
        </p:nvSpPr>
        <p:spPr bwMode="white">
          <a:xfrm>
            <a:off x="1100952" y="3742055"/>
            <a:ext cx="9819584" cy="26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11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F7E0F2-8D1F-AE55-8614-2ACE16EC50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E85D24-E610-E5D8-D479-F730E76B139B}"/>
              </a:ext>
            </a:extLst>
          </p:cNvPr>
          <p:cNvSpPr/>
          <p:nvPr/>
        </p:nvSpPr>
        <p:spPr bwMode="white">
          <a:xfrm>
            <a:off x="4558095" y="1582569"/>
            <a:ext cx="657142" cy="2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00F2BD-4399-3E4D-792B-BB847A03E3D5}"/>
              </a:ext>
            </a:extLst>
          </p:cNvPr>
          <p:cNvSpPr/>
          <p:nvPr/>
        </p:nvSpPr>
        <p:spPr bwMode="white">
          <a:xfrm>
            <a:off x="10310476" y="1582569"/>
            <a:ext cx="304761" cy="27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72EBC9-E53A-1448-C4E4-6DFDD9E26BE0}"/>
              </a:ext>
            </a:extLst>
          </p:cNvPr>
          <p:cNvSpPr/>
          <p:nvPr/>
        </p:nvSpPr>
        <p:spPr bwMode="white">
          <a:xfrm>
            <a:off x="5186666" y="2145438"/>
            <a:ext cx="342857" cy="22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5F3424-2769-D061-4667-2797BD50C427}"/>
              </a:ext>
            </a:extLst>
          </p:cNvPr>
          <p:cNvSpPr/>
          <p:nvPr/>
        </p:nvSpPr>
        <p:spPr bwMode="white">
          <a:xfrm>
            <a:off x="9100952" y="2164518"/>
            <a:ext cx="161904" cy="2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D200ED-EEAF-0E0F-C10C-B74D2DFB7C0A}"/>
              </a:ext>
            </a:extLst>
          </p:cNvPr>
          <p:cNvSpPr/>
          <p:nvPr/>
        </p:nvSpPr>
        <p:spPr bwMode="white">
          <a:xfrm>
            <a:off x="2043809" y="4473234"/>
            <a:ext cx="352380" cy="2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5FDEDB-344B-B15B-141E-55C635C14D17}"/>
              </a:ext>
            </a:extLst>
          </p:cNvPr>
          <p:cNvSpPr/>
          <p:nvPr/>
        </p:nvSpPr>
        <p:spPr bwMode="white">
          <a:xfrm>
            <a:off x="4558095" y="4454154"/>
            <a:ext cx="657142" cy="2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6762B5-E8BB-3001-E319-8FC9C8863E90}"/>
              </a:ext>
            </a:extLst>
          </p:cNvPr>
          <p:cNvSpPr/>
          <p:nvPr/>
        </p:nvSpPr>
        <p:spPr bwMode="white">
          <a:xfrm>
            <a:off x="7462857" y="4473234"/>
            <a:ext cx="352380" cy="2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A0093E-1430-D8B2-2AB1-8911A3B048A2}"/>
              </a:ext>
            </a:extLst>
          </p:cNvPr>
          <p:cNvSpPr/>
          <p:nvPr/>
        </p:nvSpPr>
        <p:spPr bwMode="white">
          <a:xfrm>
            <a:off x="9853333" y="4454154"/>
            <a:ext cx="304761" cy="27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11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C5990-00B3-33EB-1B84-5531B06621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49E297-8F6D-FDFB-9FF3-F7DEE8127F6F}"/>
              </a:ext>
            </a:extLst>
          </p:cNvPr>
          <p:cNvSpPr/>
          <p:nvPr/>
        </p:nvSpPr>
        <p:spPr bwMode="white">
          <a:xfrm>
            <a:off x="1872380" y="2937932"/>
            <a:ext cx="523809" cy="2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2F4EA6-E1BA-6D78-C708-1C9935A03D34}"/>
              </a:ext>
            </a:extLst>
          </p:cNvPr>
          <p:cNvSpPr/>
          <p:nvPr/>
        </p:nvSpPr>
        <p:spPr bwMode="white">
          <a:xfrm>
            <a:off x="4862857" y="2937932"/>
            <a:ext cx="352380" cy="2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2D5428-CD1E-EAD4-670D-506CEC5437B4}"/>
              </a:ext>
            </a:extLst>
          </p:cNvPr>
          <p:cNvSpPr/>
          <p:nvPr/>
        </p:nvSpPr>
        <p:spPr bwMode="white">
          <a:xfrm>
            <a:off x="7996190" y="2937932"/>
            <a:ext cx="209523" cy="2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F79B6B-28D5-3F06-C6EE-C17A9375C3CA}"/>
              </a:ext>
            </a:extLst>
          </p:cNvPr>
          <p:cNvSpPr/>
          <p:nvPr/>
        </p:nvSpPr>
        <p:spPr bwMode="white">
          <a:xfrm>
            <a:off x="3053333" y="3481904"/>
            <a:ext cx="200000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F9FAF3-32D4-C3F4-E299-2AE33CF1339F}"/>
              </a:ext>
            </a:extLst>
          </p:cNvPr>
          <p:cNvSpPr/>
          <p:nvPr/>
        </p:nvSpPr>
        <p:spPr bwMode="white">
          <a:xfrm>
            <a:off x="6586666" y="3481904"/>
            <a:ext cx="676190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CA658A-E6E1-9427-12F4-C04BD1190C2F}"/>
              </a:ext>
            </a:extLst>
          </p:cNvPr>
          <p:cNvSpPr/>
          <p:nvPr/>
        </p:nvSpPr>
        <p:spPr bwMode="white">
          <a:xfrm>
            <a:off x="2739047" y="4025876"/>
            <a:ext cx="209523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4CF5D9-F8BC-884F-6E13-A397DC27BD93}"/>
              </a:ext>
            </a:extLst>
          </p:cNvPr>
          <p:cNvSpPr/>
          <p:nvPr/>
        </p:nvSpPr>
        <p:spPr bwMode="white">
          <a:xfrm>
            <a:off x="5720000" y="4025876"/>
            <a:ext cx="209523" cy="2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54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971A7-642A-FB9E-C4C6-3CC39BA2AD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F676EB-0C0A-FB45-4B3B-0A4C7C487475}"/>
              </a:ext>
            </a:extLst>
          </p:cNvPr>
          <p:cNvSpPr/>
          <p:nvPr/>
        </p:nvSpPr>
        <p:spPr bwMode="white">
          <a:xfrm>
            <a:off x="5558095" y="1143702"/>
            <a:ext cx="685714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3A9B9A-084F-BA92-FCCD-F4D59C6BF3E4}"/>
              </a:ext>
            </a:extLst>
          </p:cNvPr>
          <p:cNvSpPr/>
          <p:nvPr/>
        </p:nvSpPr>
        <p:spPr bwMode="white">
          <a:xfrm>
            <a:off x="7758095" y="1153241"/>
            <a:ext cx="209523" cy="20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545C76-F65B-120C-8436-7F63B5AAF545}"/>
              </a:ext>
            </a:extLst>
          </p:cNvPr>
          <p:cNvSpPr/>
          <p:nvPr/>
        </p:nvSpPr>
        <p:spPr bwMode="white">
          <a:xfrm>
            <a:off x="7520000" y="1687425"/>
            <a:ext cx="523809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128F75-2004-F7ED-C5AA-C6BD26B93ABF}"/>
              </a:ext>
            </a:extLst>
          </p:cNvPr>
          <p:cNvSpPr/>
          <p:nvPr/>
        </p:nvSpPr>
        <p:spPr bwMode="white">
          <a:xfrm>
            <a:off x="2100952" y="3585688"/>
            <a:ext cx="333333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532271-FBB0-309E-36E7-7B0F68580936}"/>
              </a:ext>
            </a:extLst>
          </p:cNvPr>
          <p:cNvSpPr/>
          <p:nvPr/>
        </p:nvSpPr>
        <p:spPr bwMode="white">
          <a:xfrm>
            <a:off x="7996190" y="3585688"/>
            <a:ext cx="342858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128F75-2004-F7ED-C5AA-C6BD26B93ABF}"/>
              </a:ext>
            </a:extLst>
          </p:cNvPr>
          <p:cNvSpPr/>
          <p:nvPr/>
        </p:nvSpPr>
        <p:spPr bwMode="white">
          <a:xfrm>
            <a:off x="2100952" y="2937464"/>
            <a:ext cx="333333" cy="22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128F75-2004-F7ED-C5AA-C6BD26B93ABF}"/>
              </a:ext>
            </a:extLst>
          </p:cNvPr>
          <p:cNvSpPr/>
          <p:nvPr/>
        </p:nvSpPr>
        <p:spPr bwMode="white">
          <a:xfrm>
            <a:off x="4871864" y="2945046"/>
            <a:ext cx="357234" cy="26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128F75-2004-F7ED-C5AA-C6BD26B93ABF}"/>
              </a:ext>
            </a:extLst>
          </p:cNvPr>
          <p:cNvSpPr/>
          <p:nvPr/>
        </p:nvSpPr>
        <p:spPr bwMode="white">
          <a:xfrm>
            <a:off x="8832304" y="2924944"/>
            <a:ext cx="28803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128F75-2004-F7ED-C5AA-C6BD26B93ABF}"/>
              </a:ext>
            </a:extLst>
          </p:cNvPr>
          <p:cNvSpPr/>
          <p:nvPr/>
        </p:nvSpPr>
        <p:spPr bwMode="white">
          <a:xfrm>
            <a:off x="5251750" y="3585688"/>
            <a:ext cx="306346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E8E540-D7E2-183A-7782-7F1FCE9D98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B0447B-F0DA-9A8E-5418-70BA7F3995A6}"/>
              </a:ext>
            </a:extLst>
          </p:cNvPr>
          <p:cNvSpPr/>
          <p:nvPr/>
        </p:nvSpPr>
        <p:spPr bwMode="white">
          <a:xfrm>
            <a:off x="10434285" y="1640258"/>
            <a:ext cx="333333" cy="2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895932-CCE5-2BDD-1167-44BE94D917F3}"/>
              </a:ext>
            </a:extLst>
          </p:cNvPr>
          <p:cNvSpPr/>
          <p:nvPr/>
        </p:nvSpPr>
        <p:spPr bwMode="white">
          <a:xfrm>
            <a:off x="1139047" y="2165318"/>
            <a:ext cx="314285" cy="27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8FA98E-FBDC-B7B3-F3A2-96963D75498E}"/>
              </a:ext>
            </a:extLst>
          </p:cNvPr>
          <p:cNvSpPr/>
          <p:nvPr/>
        </p:nvSpPr>
        <p:spPr bwMode="white">
          <a:xfrm>
            <a:off x="9843809" y="2165318"/>
            <a:ext cx="314285" cy="27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3A3C65-23EC-ABC5-D3CD-1A97F7D5119A}"/>
              </a:ext>
            </a:extLst>
          </p:cNvPr>
          <p:cNvSpPr/>
          <p:nvPr/>
        </p:nvSpPr>
        <p:spPr bwMode="white">
          <a:xfrm>
            <a:off x="7853333" y="2709471"/>
            <a:ext cx="666666" cy="2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402ABD-5499-AF90-AAAA-8843ACB1D3B0}"/>
              </a:ext>
            </a:extLst>
          </p:cNvPr>
          <p:cNvSpPr/>
          <p:nvPr/>
        </p:nvSpPr>
        <p:spPr bwMode="white">
          <a:xfrm>
            <a:off x="2434285" y="3253625"/>
            <a:ext cx="657142" cy="2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2E4466-B1F6-11B4-5891-D573C0EB16F2}"/>
              </a:ext>
            </a:extLst>
          </p:cNvPr>
          <p:cNvSpPr/>
          <p:nvPr/>
        </p:nvSpPr>
        <p:spPr bwMode="white">
          <a:xfrm>
            <a:off x="7129523" y="3253625"/>
            <a:ext cx="314285" cy="27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16DE66-D0BB-6252-93A8-004A364D510D}"/>
              </a:ext>
            </a:extLst>
          </p:cNvPr>
          <p:cNvSpPr/>
          <p:nvPr/>
        </p:nvSpPr>
        <p:spPr bwMode="white">
          <a:xfrm>
            <a:off x="6977142" y="3797778"/>
            <a:ext cx="666667" cy="2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7AD0AB95-7EEB-3DB4-1D15-B8CFF8FEF2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47" y="4221088"/>
            <a:ext cx="10800000" cy="1104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4ACF9F-9C9F-771A-0684-21B8EA0C3D3B}"/>
              </a:ext>
            </a:extLst>
          </p:cNvPr>
          <p:cNvSpPr/>
          <p:nvPr/>
        </p:nvSpPr>
        <p:spPr bwMode="white">
          <a:xfrm>
            <a:off x="2158094" y="4883649"/>
            <a:ext cx="342857" cy="23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89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837B6D-DA0E-F7A9-2490-6F8A974BBE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C4B4BE-1CD3-0569-AF90-26E277878BF4}"/>
              </a:ext>
            </a:extLst>
          </p:cNvPr>
          <p:cNvSpPr/>
          <p:nvPr/>
        </p:nvSpPr>
        <p:spPr bwMode="white">
          <a:xfrm>
            <a:off x="1396190" y="3299979"/>
            <a:ext cx="914285" cy="27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4A8F9D-E924-94CD-C4CA-F46A3305964F}"/>
              </a:ext>
            </a:extLst>
          </p:cNvPr>
          <p:cNvSpPr/>
          <p:nvPr/>
        </p:nvSpPr>
        <p:spPr bwMode="white">
          <a:xfrm>
            <a:off x="3196190" y="3299979"/>
            <a:ext cx="1076190" cy="27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07ED99-0619-DB9A-4BD2-5D25FDA1C916}"/>
              </a:ext>
            </a:extLst>
          </p:cNvPr>
          <p:cNvSpPr/>
          <p:nvPr/>
        </p:nvSpPr>
        <p:spPr bwMode="white">
          <a:xfrm>
            <a:off x="5158095" y="3299979"/>
            <a:ext cx="1228571" cy="28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24E22E-F582-7820-2F97-819E9FF35F9B}"/>
              </a:ext>
            </a:extLst>
          </p:cNvPr>
          <p:cNvSpPr/>
          <p:nvPr/>
        </p:nvSpPr>
        <p:spPr bwMode="white">
          <a:xfrm>
            <a:off x="7281904" y="3319061"/>
            <a:ext cx="600000" cy="2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3D380F-F433-D7B7-E99A-CBCCE7F6FE4D}"/>
              </a:ext>
            </a:extLst>
          </p:cNvPr>
          <p:cNvSpPr/>
          <p:nvPr/>
        </p:nvSpPr>
        <p:spPr bwMode="white">
          <a:xfrm>
            <a:off x="8777142" y="3299979"/>
            <a:ext cx="1380952" cy="28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4ECFA2-A898-ED33-CEBA-716053F3D2C7}"/>
              </a:ext>
            </a:extLst>
          </p:cNvPr>
          <p:cNvSpPr/>
          <p:nvPr/>
        </p:nvSpPr>
        <p:spPr bwMode="white">
          <a:xfrm>
            <a:off x="2967619" y="4473510"/>
            <a:ext cx="523809" cy="2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6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B5841-7997-6A17-802F-5B037A9C49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0F1DAD-C5DA-58C9-9E56-68A4AAB39B80}"/>
              </a:ext>
            </a:extLst>
          </p:cNvPr>
          <p:cNvSpPr/>
          <p:nvPr/>
        </p:nvSpPr>
        <p:spPr bwMode="white">
          <a:xfrm>
            <a:off x="10462857" y="1725925"/>
            <a:ext cx="276190" cy="2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F0E4EA-8D99-09E8-8263-A429E0157B3B}"/>
              </a:ext>
            </a:extLst>
          </p:cNvPr>
          <p:cNvSpPr/>
          <p:nvPr/>
        </p:nvSpPr>
        <p:spPr bwMode="white">
          <a:xfrm>
            <a:off x="10424761" y="2269897"/>
            <a:ext cx="314285" cy="2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76C8BA-D75D-668D-CB0A-409E0917792E}"/>
              </a:ext>
            </a:extLst>
          </p:cNvPr>
          <p:cNvSpPr/>
          <p:nvPr/>
        </p:nvSpPr>
        <p:spPr bwMode="white">
          <a:xfrm>
            <a:off x="10424761" y="2842499"/>
            <a:ext cx="314285" cy="2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68C2F8-863C-E2F3-F69A-4D6BB4AC8846}"/>
              </a:ext>
            </a:extLst>
          </p:cNvPr>
          <p:cNvSpPr/>
          <p:nvPr/>
        </p:nvSpPr>
        <p:spPr bwMode="white">
          <a:xfrm>
            <a:off x="10462857" y="3434187"/>
            <a:ext cx="276190" cy="2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511FA9-5F61-23FC-A3DB-30DEB1AA341D}"/>
              </a:ext>
            </a:extLst>
          </p:cNvPr>
          <p:cNvSpPr/>
          <p:nvPr/>
        </p:nvSpPr>
        <p:spPr bwMode="white">
          <a:xfrm>
            <a:off x="10462857" y="4006789"/>
            <a:ext cx="276190" cy="20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80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9931C5-DC95-9A24-F22D-F1542C953C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FB306F-2969-F52B-5A49-EF9A41097D1E}"/>
              </a:ext>
            </a:extLst>
          </p:cNvPr>
          <p:cNvSpPr/>
          <p:nvPr/>
        </p:nvSpPr>
        <p:spPr bwMode="white">
          <a:xfrm>
            <a:off x="3681904" y="1707017"/>
            <a:ext cx="228571" cy="2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5A54DC-14E2-47A6-C30A-A98C5A8F6FE3}"/>
              </a:ext>
            </a:extLst>
          </p:cNvPr>
          <p:cNvSpPr/>
          <p:nvPr/>
        </p:nvSpPr>
        <p:spPr bwMode="white">
          <a:xfrm>
            <a:off x="6396190" y="2852498"/>
            <a:ext cx="276190" cy="2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5369DD-F600-7B60-0691-70F046B872F3}"/>
              </a:ext>
            </a:extLst>
          </p:cNvPr>
          <p:cNvSpPr/>
          <p:nvPr/>
        </p:nvSpPr>
        <p:spPr bwMode="white">
          <a:xfrm>
            <a:off x="7596190" y="3978888"/>
            <a:ext cx="238095" cy="23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41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141B3-E607-5C03-1D8C-FC5370B3B5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555562-AB5A-4853-2E49-B7325B948F60}"/>
              </a:ext>
            </a:extLst>
          </p:cNvPr>
          <p:cNvSpPr/>
          <p:nvPr/>
        </p:nvSpPr>
        <p:spPr bwMode="white">
          <a:xfrm>
            <a:off x="9167619" y="1172021"/>
            <a:ext cx="238094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6722A9-F9AC-F292-441A-8F358DE80866}"/>
              </a:ext>
            </a:extLst>
          </p:cNvPr>
          <p:cNvSpPr/>
          <p:nvPr/>
        </p:nvSpPr>
        <p:spPr bwMode="white">
          <a:xfrm>
            <a:off x="4786666" y="2305475"/>
            <a:ext cx="228571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08FE46-09E5-1F2E-9EB3-9D5921A9996D}"/>
              </a:ext>
            </a:extLst>
          </p:cNvPr>
          <p:cNvSpPr/>
          <p:nvPr/>
        </p:nvSpPr>
        <p:spPr bwMode="white">
          <a:xfrm>
            <a:off x="5948571" y="3448454"/>
            <a:ext cx="238095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28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2023-12-21T15:28:44Z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