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902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D258C-F50D-34AB-0449-3D906F7DE3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791744" y="2924944"/>
            <a:ext cx="4871944" cy="78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49751-1C4A-50AB-EAC9-89EAF9E78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B1811-8322-A155-B920-87919329E59D}"/>
              </a:ext>
            </a:extLst>
          </p:cNvPr>
          <p:cNvSpPr/>
          <p:nvPr/>
        </p:nvSpPr>
        <p:spPr bwMode="white">
          <a:xfrm>
            <a:off x="1272380" y="2467603"/>
            <a:ext cx="1104761" cy="1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54305-FBAA-EDF7-FBC2-9B964A8084D4}"/>
              </a:ext>
            </a:extLst>
          </p:cNvPr>
          <p:cNvSpPr/>
          <p:nvPr/>
        </p:nvSpPr>
        <p:spPr bwMode="white">
          <a:xfrm>
            <a:off x="4567619" y="2458077"/>
            <a:ext cx="1104761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3937EC-CF9B-DCBB-E00D-E7DF791A8D00}"/>
              </a:ext>
            </a:extLst>
          </p:cNvPr>
          <p:cNvSpPr/>
          <p:nvPr/>
        </p:nvSpPr>
        <p:spPr bwMode="white">
          <a:xfrm>
            <a:off x="7862857" y="2467603"/>
            <a:ext cx="1104762" cy="1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F22947-D94D-0AA6-FFFF-B2F11919CBA4}"/>
              </a:ext>
            </a:extLst>
          </p:cNvPr>
          <p:cNvSpPr/>
          <p:nvPr/>
        </p:nvSpPr>
        <p:spPr bwMode="white">
          <a:xfrm>
            <a:off x="1272380" y="2991540"/>
            <a:ext cx="561904" cy="1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663FD8-9208-EBAB-C868-E3B50900AA10}"/>
              </a:ext>
            </a:extLst>
          </p:cNvPr>
          <p:cNvSpPr/>
          <p:nvPr/>
        </p:nvSpPr>
        <p:spPr bwMode="white">
          <a:xfrm>
            <a:off x="4567619" y="2991540"/>
            <a:ext cx="704761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59D962-7130-E4FE-1BAD-A861A2B6A8A4}"/>
              </a:ext>
            </a:extLst>
          </p:cNvPr>
          <p:cNvSpPr/>
          <p:nvPr/>
        </p:nvSpPr>
        <p:spPr bwMode="white">
          <a:xfrm>
            <a:off x="7862857" y="2991540"/>
            <a:ext cx="676190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7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35A5D-4CD3-81B5-920F-2B0C10D50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9D8F0-748F-1771-76BE-FB2F4AEA740E}"/>
              </a:ext>
            </a:extLst>
          </p:cNvPr>
          <p:cNvSpPr/>
          <p:nvPr/>
        </p:nvSpPr>
        <p:spPr bwMode="white">
          <a:xfrm>
            <a:off x="3791745" y="2117388"/>
            <a:ext cx="1512168" cy="181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0A5D2-F9C2-76C1-63C3-851D180033E2}"/>
              </a:ext>
            </a:extLst>
          </p:cNvPr>
          <p:cNvSpPr/>
          <p:nvPr/>
        </p:nvSpPr>
        <p:spPr bwMode="white">
          <a:xfrm>
            <a:off x="8760297" y="2117388"/>
            <a:ext cx="1368152" cy="181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FF7F74-2028-AA1A-61CF-D921F41D3A0C}"/>
              </a:ext>
            </a:extLst>
          </p:cNvPr>
          <p:cNvSpPr/>
          <p:nvPr/>
        </p:nvSpPr>
        <p:spPr bwMode="white">
          <a:xfrm>
            <a:off x="2462857" y="3864105"/>
            <a:ext cx="276190" cy="2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F63FE85-75A7-2154-3A19-E872703DC19A}"/>
              </a:ext>
            </a:extLst>
          </p:cNvPr>
          <p:cNvSpPr/>
          <p:nvPr/>
        </p:nvSpPr>
        <p:spPr bwMode="white">
          <a:xfrm>
            <a:off x="7358095" y="3864105"/>
            <a:ext cx="276190" cy="2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67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E47C2-D089-CA5D-CA0A-78913CC5A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FB9F7-5BB6-C13A-68D9-2F3DFD20C8D2}"/>
              </a:ext>
            </a:extLst>
          </p:cNvPr>
          <p:cNvSpPr/>
          <p:nvPr/>
        </p:nvSpPr>
        <p:spPr bwMode="white">
          <a:xfrm>
            <a:off x="1434284" y="3501009"/>
            <a:ext cx="3365571" cy="30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B01C5-033D-8802-223F-16D0F1042197}"/>
              </a:ext>
            </a:extLst>
          </p:cNvPr>
          <p:cNvSpPr/>
          <p:nvPr/>
        </p:nvSpPr>
        <p:spPr bwMode="white">
          <a:xfrm>
            <a:off x="6034285" y="3501009"/>
            <a:ext cx="3662115" cy="30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34CBAE-2CD9-8BC7-7A4B-6C9DEB0865FC}"/>
              </a:ext>
            </a:extLst>
          </p:cNvPr>
          <p:cNvSpPr/>
          <p:nvPr/>
        </p:nvSpPr>
        <p:spPr bwMode="white">
          <a:xfrm>
            <a:off x="1186666" y="4131498"/>
            <a:ext cx="971428" cy="2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6D5A94-E87F-D906-527B-25A27A997B6A}"/>
              </a:ext>
            </a:extLst>
          </p:cNvPr>
          <p:cNvSpPr/>
          <p:nvPr/>
        </p:nvSpPr>
        <p:spPr bwMode="white">
          <a:xfrm>
            <a:off x="5786666" y="4141043"/>
            <a:ext cx="1380952" cy="1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410BBB-0719-4219-A370-299A94C7FAA9}"/>
              </a:ext>
            </a:extLst>
          </p:cNvPr>
          <p:cNvSpPr/>
          <p:nvPr/>
        </p:nvSpPr>
        <p:spPr bwMode="white">
          <a:xfrm>
            <a:off x="1186666" y="4646944"/>
            <a:ext cx="3613189" cy="2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52174B-67C7-AF3C-DE05-83A4B89EA62A}"/>
              </a:ext>
            </a:extLst>
          </p:cNvPr>
          <p:cNvSpPr/>
          <p:nvPr/>
        </p:nvSpPr>
        <p:spPr bwMode="white">
          <a:xfrm>
            <a:off x="5786666" y="4646944"/>
            <a:ext cx="3981742" cy="29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8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2BA23-55F2-CBFA-5EFE-B6CB3FBB0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5B832-0033-F2EA-1D1A-21CD1DE9A68B}"/>
              </a:ext>
            </a:extLst>
          </p:cNvPr>
          <p:cNvSpPr/>
          <p:nvPr/>
        </p:nvSpPr>
        <p:spPr bwMode="white">
          <a:xfrm>
            <a:off x="1834284" y="2780928"/>
            <a:ext cx="9518299" cy="29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2DF3BD-FD3B-C504-4C24-C27937144D9C}"/>
              </a:ext>
            </a:extLst>
          </p:cNvPr>
          <p:cNvSpPr/>
          <p:nvPr/>
        </p:nvSpPr>
        <p:spPr bwMode="white">
          <a:xfrm>
            <a:off x="1596190" y="3439999"/>
            <a:ext cx="1104761" cy="1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4DD34-2765-EA7D-7B8A-3842D38AA3A5}"/>
              </a:ext>
            </a:extLst>
          </p:cNvPr>
          <p:cNvSpPr/>
          <p:nvPr/>
        </p:nvSpPr>
        <p:spPr bwMode="white">
          <a:xfrm>
            <a:off x="1596190" y="3983149"/>
            <a:ext cx="9756393" cy="4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9817C3-281F-60E2-10C3-6DDB3FFED5FF}"/>
              </a:ext>
            </a:extLst>
          </p:cNvPr>
          <p:cNvSpPr/>
          <p:nvPr/>
        </p:nvSpPr>
        <p:spPr bwMode="white">
          <a:xfrm>
            <a:off x="1586666" y="4545357"/>
            <a:ext cx="9837926" cy="34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13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155C3-ACAA-E0B9-F01E-4374EAC39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DFAAA-E3BF-34A8-8999-AA20A855BCEE}"/>
              </a:ext>
            </a:extLst>
          </p:cNvPr>
          <p:cNvSpPr/>
          <p:nvPr/>
        </p:nvSpPr>
        <p:spPr bwMode="white">
          <a:xfrm>
            <a:off x="1358094" y="2086447"/>
            <a:ext cx="9428571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374C4-7704-F6EE-73B8-F7AEBB6164E7}"/>
              </a:ext>
            </a:extLst>
          </p:cNvPr>
          <p:cNvSpPr/>
          <p:nvPr/>
        </p:nvSpPr>
        <p:spPr bwMode="white">
          <a:xfrm>
            <a:off x="1110476" y="2781786"/>
            <a:ext cx="1114285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2D6A03-9647-DF33-3BF8-F38D81D9BE8D}"/>
              </a:ext>
            </a:extLst>
          </p:cNvPr>
          <p:cNvSpPr/>
          <p:nvPr/>
        </p:nvSpPr>
        <p:spPr bwMode="white">
          <a:xfrm>
            <a:off x="1110476" y="3277096"/>
            <a:ext cx="9676190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4702A8-BDD6-8F45-3C47-889DD1E6C7B5}"/>
              </a:ext>
            </a:extLst>
          </p:cNvPr>
          <p:cNvSpPr/>
          <p:nvPr/>
        </p:nvSpPr>
        <p:spPr bwMode="white">
          <a:xfrm>
            <a:off x="1100952" y="3800981"/>
            <a:ext cx="9819584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10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45F7A-9FD8-2C7F-EC2D-67D1FC774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9481B-3FB5-E942-C0EB-077A13D5C4FD}"/>
              </a:ext>
            </a:extLst>
          </p:cNvPr>
          <p:cNvSpPr/>
          <p:nvPr/>
        </p:nvSpPr>
        <p:spPr bwMode="white">
          <a:xfrm>
            <a:off x="1377142" y="1556793"/>
            <a:ext cx="3926770" cy="32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908186-33A5-DD73-8423-0C062C081F43}"/>
              </a:ext>
            </a:extLst>
          </p:cNvPr>
          <p:cNvSpPr/>
          <p:nvPr/>
        </p:nvSpPr>
        <p:spPr bwMode="white">
          <a:xfrm>
            <a:off x="1110476" y="2194419"/>
            <a:ext cx="1104761" cy="2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DD1ED1-E58F-0FBD-491D-DA1644A03A86}"/>
              </a:ext>
            </a:extLst>
          </p:cNvPr>
          <p:cNvSpPr/>
          <p:nvPr/>
        </p:nvSpPr>
        <p:spPr bwMode="white">
          <a:xfrm>
            <a:off x="1110476" y="2700579"/>
            <a:ext cx="4121428" cy="29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21FA2B-B41B-D938-CC63-046984164619}"/>
              </a:ext>
            </a:extLst>
          </p:cNvPr>
          <p:cNvSpPr/>
          <p:nvPr/>
        </p:nvSpPr>
        <p:spPr bwMode="white">
          <a:xfrm>
            <a:off x="1100952" y="3216286"/>
            <a:ext cx="4130952" cy="28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01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56A03-7B09-ABF2-1D3C-C3B378152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EB277-C4B8-D85F-B166-C0DF8FF8E678}"/>
              </a:ext>
            </a:extLst>
          </p:cNvPr>
          <p:cNvSpPr/>
          <p:nvPr/>
        </p:nvSpPr>
        <p:spPr bwMode="white">
          <a:xfrm>
            <a:off x="1358094" y="2204865"/>
            <a:ext cx="9490433" cy="24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9A36E6-3885-4F2C-935D-AEEC66D426EE}"/>
              </a:ext>
            </a:extLst>
          </p:cNvPr>
          <p:cNvSpPr/>
          <p:nvPr/>
        </p:nvSpPr>
        <p:spPr bwMode="white">
          <a:xfrm>
            <a:off x="1120000" y="2776116"/>
            <a:ext cx="1238095" cy="1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A2D51C-D035-1248-DECC-B624EC75322B}"/>
              </a:ext>
            </a:extLst>
          </p:cNvPr>
          <p:cNvSpPr/>
          <p:nvPr/>
        </p:nvSpPr>
        <p:spPr bwMode="white">
          <a:xfrm>
            <a:off x="1120000" y="3291578"/>
            <a:ext cx="9728527" cy="34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EB08AE-40EA-F0C2-C955-F98F0692C300}"/>
              </a:ext>
            </a:extLst>
          </p:cNvPr>
          <p:cNvSpPr/>
          <p:nvPr/>
        </p:nvSpPr>
        <p:spPr bwMode="white">
          <a:xfrm>
            <a:off x="1100952" y="3797494"/>
            <a:ext cx="9891592" cy="35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6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D90CB-D83B-9E2C-B069-217FA58688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D0863-76A9-915A-F25D-1BFB4FAD09DE}"/>
              </a:ext>
            </a:extLst>
          </p:cNvPr>
          <p:cNvSpPr/>
          <p:nvPr/>
        </p:nvSpPr>
        <p:spPr bwMode="white">
          <a:xfrm>
            <a:off x="1853332" y="3576885"/>
            <a:ext cx="9067203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A6210-1FB4-D2EB-70A8-DE9CC967A637}"/>
              </a:ext>
            </a:extLst>
          </p:cNvPr>
          <p:cNvSpPr/>
          <p:nvPr/>
        </p:nvSpPr>
        <p:spPr bwMode="white">
          <a:xfrm>
            <a:off x="1586666" y="4120762"/>
            <a:ext cx="1104761" cy="1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03B737-D0EE-ABD2-2BAC-5216A0B60CFA}"/>
              </a:ext>
            </a:extLst>
          </p:cNvPr>
          <p:cNvSpPr/>
          <p:nvPr/>
        </p:nvSpPr>
        <p:spPr bwMode="white">
          <a:xfrm>
            <a:off x="1586666" y="4645555"/>
            <a:ext cx="9261862" cy="31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8966C8-EE00-6ACB-72D9-1D5518A483F0}"/>
              </a:ext>
            </a:extLst>
          </p:cNvPr>
          <p:cNvSpPr/>
          <p:nvPr/>
        </p:nvSpPr>
        <p:spPr bwMode="white">
          <a:xfrm>
            <a:off x="1567619" y="5141724"/>
            <a:ext cx="9352916" cy="30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90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E11E5-8B52-095A-8BFD-4C6974577D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F90AC-6204-4A0D-7367-4C3A021D0857}"/>
              </a:ext>
            </a:extLst>
          </p:cNvPr>
          <p:cNvSpPr/>
          <p:nvPr/>
        </p:nvSpPr>
        <p:spPr bwMode="white">
          <a:xfrm>
            <a:off x="1139047" y="1553939"/>
            <a:ext cx="9277433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AF3CD-6D32-12B6-C609-DE57DE364DB8}"/>
              </a:ext>
            </a:extLst>
          </p:cNvPr>
          <p:cNvSpPr/>
          <p:nvPr/>
        </p:nvSpPr>
        <p:spPr bwMode="white">
          <a:xfrm>
            <a:off x="1139047" y="2132857"/>
            <a:ext cx="9277433" cy="25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6E8BE2-F58F-2302-DAD4-2321E440318C}"/>
              </a:ext>
            </a:extLst>
          </p:cNvPr>
          <p:cNvSpPr/>
          <p:nvPr/>
        </p:nvSpPr>
        <p:spPr bwMode="white">
          <a:xfrm>
            <a:off x="1158094" y="2689193"/>
            <a:ext cx="9330393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818965"/>
            <a:ext cx="6696744" cy="127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84196-3A4E-3C12-1C9D-BFFB2849EF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864CF-B06A-0FF6-C47A-4CB79F4235F1}"/>
              </a:ext>
            </a:extLst>
          </p:cNvPr>
          <p:cNvSpPr/>
          <p:nvPr/>
        </p:nvSpPr>
        <p:spPr bwMode="white">
          <a:xfrm>
            <a:off x="3520000" y="1668417"/>
            <a:ext cx="352380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EB1A7-D566-B6C6-1939-55BC47651CF0}"/>
              </a:ext>
            </a:extLst>
          </p:cNvPr>
          <p:cNvSpPr/>
          <p:nvPr/>
        </p:nvSpPr>
        <p:spPr bwMode="white">
          <a:xfrm>
            <a:off x="3986666" y="2221735"/>
            <a:ext cx="209523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36B98E-F914-56A7-4E8F-D096170CB250}"/>
              </a:ext>
            </a:extLst>
          </p:cNvPr>
          <p:cNvSpPr/>
          <p:nvPr/>
        </p:nvSpPr>
        <p:spPr bwMode="white">
          <a:xfrm>
            <a:off x="8910476" y="2231274"/>
            <a:ext cx="314285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EC6A5B-03BA-1E04-9E57-D69A04F84297}"/>
              </a:ext>
            </a:extLst>
          </p:cNvPr>
          <p:cNvSpPr/>
          <p:nvPr/>
        </p:nvSpPr>
        <p:spPr bwMode="white">
          <a:xfrm>
            <a:off x="8872380" y="4101107"/>
            <a:ext cx="180952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EC6A5B-03BA-1E04-9E57-D69A04F84297}"/>
              </a:ext>
            </a:extLst>
          </p:cNvPr>
          <p:cNvSpPr/>
          <p:nvPr/>
        </p:nvSpPr>
        <p:spPr bwMode="white">
          <a:xfrm>
            <a:off x="2495600" y="3463306"/>
            <a:ext cx="288032" cy="25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C6A5B-03BA-1E04-9E57-D69A04F84297}"/>
              </a:ext>
            </a:extLst>
          </p:cNvPr>
          <p:cNvSpPr/>
          <p:nvPr/>
        </p:nvSpPr>
        <p:spPr bwMode="white">
          <a:xfrm>
            <a:off x="5663952" y="3463306"/>
            <a:ext cx="288032" cy="25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EC6A5B-03BA-1E04-9E57-D69A04F84297}"/>
              </a:ext>
            </a:extLst>
          </p:cNvPr>
          <p:cNvSpPr/>
          <p:nvPr/>
        </p:nvSpPr>
        <p:spPr bwMode="white">
          <a:xfrm>
            <a:off x="9480376" y="3429000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31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ACBF6-68BF-A0FA-0A26-008088816F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13F35-20A3-39CC-D842-580BD67720FF}"/>
              </a:ext>
            </a:extLst>
          </p:cNvPr>
          <p:cNvSpPr/>
          <p:nvPr/>
        </p:nvSpPr>
        <p:spPr bwMode="white">
          <a:xfrm>
            <a:off x="2024761" y="1706157"/>
            <a:ext cx="209523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C0A319-EB0C-396A-5EF4-2DECAAAB7905}"/>
              </a:ext>
            </a:extLst>
          </p:cNvPr>
          <p:cNvSpPr/>
          <p:nvPr/>
        </p:nvSpPr>
        <p:spPr bwMode="white">
          <a:xfrm>
            <a:off x="5481904" y="1706157"/>
            <a:ext cx="209523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5276C-B643-A4C0-D4FA-2E39F4CF1ECB}"/>
              </a:ext>
            </a:extLst>
          </p:cNvPr>
          <p:cNvSpPr/>
          <p:nvPr/>
        </p:nvSpPr>
        <p:spPr bwMode="white">
          <a:xfrm>
            <a:off x="8462857" y="1706157"/>
            <a:ext cx="200000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B4DFDC-DA41-CA46-4279-8586481CE3B2}"/>
              </a:ext>
            </a:extLst>
          </p:cNvPr>
          <p:cNvSpPr/>
          <p:nvPr/>
        </p:nvSpPr>
        <p:spPr bwMode="white">
          <a:xfrm>
            <a:off x="8005714" y="2249624"/>
            <a:ext cx="342857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5E90B9-18D1-BCFB-11C8-74CE6F9115D8}"/>
              </a:ext>
            </a:extLst>
          </p:cNvPr>
          <p:cNvSpPr/>
          <p:nvPr/>
        </p:nvSpPr>
        <p:spPr bwMode="white">
          <a:xfrm>
            <a:off x="6596190" y="2793091"/>
            <a:ext cx="504760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EC9CC7-649A-5A2F-9F35-CC88ACCB307E}"/>
              </a:ext>
            </a:extLst>
          </p:cNvPr>
          <p:cNvSpPr/>
          <p:nvPr/>
        </p:nvSpPr>
        <p:spPr bwMode="white">
          <a:xfrm>
            <a:off x="8615238" y="2793091"/>
            <a:ext cx="209523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59DF9F-73A1-012F-DD47-DB190B1A61E6}"/>
              </a:ext>
            </a:extLst>
          </p:cNvPr>
          <p:cNvSpPr/>
          <p:nvPr/>
        </p:nvSpPr>
        <p:spPr bwMode="white">
          <a:xfrm>
            <a:off x="4081904" y="3880025"/>
            <a:ext cx="352380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9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56403-4C6F-925A-F9AA-BF5B6B899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BBD90-5BD8-AEE7-6917-6B3CE182C45A}"/>
              </a:ext>
            </a:extLst>
          </p:cNvPr>
          <p:cNvSpPr/>
          <p:nvPr/>
        </p:nvSpPr>
        <p:spPr bwMode="white">
          <a:xfrm>
            <a:off x="7281904" y="1153069"/>
            <a:ext cx="200001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A86BE7-863D-FEAF-16B7-4F4F46B414DA}"/>
              </a:ext>
            </a:extLst>
          </p:cNvPr>
          <p:cNvSpPr/>
          <p:nvPr/>
        </p:nvSpPr>
        <p:spPr bwMode="white">
          <a:xfrm>
            <a:off x="4653333" y="1820167"/>
            <a:ext cx="209523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C4D70C-57F9-90B9-B01C-B6168638F533}"/>
              </a:ext>
            </a:extLst>
          </p:cNvPr>
          <p:cNvSpPr/>
          <p:nvPr/>
        </p:nvSpPr>
        <p:spPr bwMode="white">
          <a:xfrm>
            <a:off x="7939047" y="2487265"/>
            <a:ext cx="200000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0AAB5C-CB3B-EAD2-F2B2-98E43A91E0C3}"/>
              </a:ext>
            </a:extLst>
          </p:cNvPr>
          <p:cNvSpPr/>
          <p:nvPr/>
        </p:nvSpPr>
        <p:spPr bwMode="white">
          <a:xfrm>
            <a:off x="1567619" y="3087653"/>
            <a:ext cx="34285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D44B23-5EF0-86A8-2AD5-E958149D9941}"/>
              </a:ext>
            </a:extLst>
          </p:cNvPr>
          <p:cNvSpPr/>
          <p:nvPr/>
        </p:nvSpPr>
        <p:spPr bwMode="white">
          <a:xfrm>
            <a:off x="7415238" y="3621332"/>
            <a:ext cx="276190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0F11CE-6AAE-9135-BF24-5A1E2E27A066}"/>
              </a:ext>
            </a:extLst>
          </p:cNvPr>
          <p:cNvSpPr/>
          <p:nvPr/>
        </p:nvSpPr>
        <p:spPr bwMode="white">
          <a:xfrm>
            <a:off x="10158095" y="3630862"/>
            <a:ext cx="200000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6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457CA-D2C3-4D2D-482A-3206E342B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82214-D705-CE67-E3C2-C04116A0CDD2}"/>
              </a:ext>
            </a:extLst>
          </p:cNvPr>
          <p:cNvSpPr/>
          <p:nvPr/>
        </p:nvSpPr>
        <p:spPr bwMode="white">
          <a:xfrm>
            <a:off x="10462857" y="1630002"/>
            <a:ext cx="276190" cy="2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D0CC24-4088-3068-4A19-9DEB83EEEC48}"/>
              </a:ext>
            </a:extLst>
          </p:cNvPr>
          <p:cNvSpPr/>
          <p:nvPr/>
        </p:nvSpPr>
        <p:spPr bwMode="white">
          <a:xfrm>
            <a:off x="10424761" y="2144960"/>
            <a:ext cx="314285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C57D03-3081-0CC5-45C0-C8BB553BC025}"/>
              </a:ext>
            </a:extLst>
          </p:cNvPr>
          <p:cNvSpPr/>
          <p:nvPr/>
        </p:nvSpPr>
        <p:spPr bwMode="white">
          <a:xfrm>
            <a:off x="10462857" y="2717135"/>
            <a:ext cx="276190" cy="2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26BA6A-1049-B69A-934D-67A26A5D2CBC}"/>
              </a:ext>
            </a:extLst>
          </p:cNvPr>
          <p:cNvSpPr/>
          <p:nvPr/>
        </p:nvSpPr>
        <p:spPr bwMode="white">
          <a:xfrm>
            <a:off x="10424761" y="3232093"/>
            <a:ext cx="314285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3D7304-CD7A-E87F-0806-92CBBD15E38D}"/>
              </a:ext>
            </a:extLst>
          </p:cNvPr>
          <p:cNvSpPr/>
          <p:nvPr/>
        </p:nvSpPr>
        <p:spPr bwMode="white">
          <a:xfrm>
            <a:off x="10462857" y="3804269"/>
            <a:ext cx="276190" cy="2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5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EC35E-EF70-F8FA-EBB0-C09319C11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5B200-05B1-1155-0F66-1BB87A11E956}"/>
              </a:ext>
            </a:extLst>
          </p:cNvPr>
          <p:cNvSpPr/>
          <p:nvPr/>
        </p:nvSpPr>
        <p:spPr bwMode="white">
          <a:xfrm>
            <a:off x="7139047" y="1696172"/>
            <a:ext cx="228572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80875-76FE-DC76-509D-8AFE6966A92C}"/>
              </a:ext>
            </a:extLst>
          </p:cNvPr>
          <p:cNvSpPr/>
          <p:nvPr/>
        </p:nvSpPr>
        <p:spPr bwMode="white">
          <a:xfrm>
            <a:off x="2586666" y="3430376"/>
            <a:ext cx="228571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E78E62-9375-8C92-3FF9-3F9A60751C0A}"/>
              </a:ext>
            </a:extLst>
          </p:cNvPr>
          <p:cNvSpPr/>
          <p:nvPr/>
        </p:nvSpPr>
        <p:spPr bwMode="white">
          <a:xfrm>
            <a:off x="1948571" y="5155051"/>
            <a:ext cx="247619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4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813A1-C361-3D49-2FE3-4F242A7E92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DB8E0-13D9-FD30-38E5-36AE44D09235}"/>
              </a:ext>
            </a:extLst>
          </p:cNvPr>
          <p:cNvSpPr/>
          <p:nvPr/>
        </p:nvSpPr>
        <p:spPr bwMode="white">
          <a:xfrm>
            <a:off x="4929523" y="1763035"/>
            <a:ext cx="238095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C4EE49-5041-AA65-9114-EF52C8C982B4}"/>
              </a:ext>
            </a:extLst>
          </p:cNvPr>
          <p:cNvSpPr/>
          <p:nvPr/>
        </p:nvSpPr>
        <p:spPr bwMode="white">
          <a:xfrm>
            <a:off x="5396190" y="3488065"/>
            <a:ext cx="247619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8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E77E9-AB4E-B1AD-1F53-7D58AC1A1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6DF28-C1F4-0AF2-E8AA-F8BD721B83C1}"/>
              </a:ext>
            </a:extLst>
          </p:cNvPr>
          <p:cNvSpPr/>
          <p:nvPr/>
        </p:nvSpPr>
        <p:spPr bwMode="white">
          <a:xfrm>
            <a:off x="2653333" y="2325564"/>
            <a:ext cx="352380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02CF3-610D-2F07-3D1D-AD1A0324F0F9}"/>
              </a:ext>
            </a:extLst>
          </p:cNvPr>
          <p:cNvSpPr/>
          <p:nvPr/>
        </p:nvSpPr>
        <p:spPr bwMode="white">
          <a:xfrm>
            <a:off x="5167619" y="2325564"/>
            <a:ext cx="361904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F8FF8-C7CD-AD4B-96EF-7520F55F825F}"/>
              </a:ext>
            </a:extLst>
          </p:cNvPr>
          <p:cNvSpPr/>
          <p:nvPr/>
        </p:nvSpPr>
        <p:spPr bwMode="white">
          <a:xfrm>
            <a:off x="7672380" y="2325564"/>
            <a:ext cx="371427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8B7F19-6CAE-CC5D-A739-A47CB449C09E}"/>
              </a:ext>
            </a:extLst>
          </p:cNvPr>
          <p:cNvSpPr/>
          <p:nvPr/>
        </p:nvSpPr>
        <p:spPr bwMode="white">
          <a:xfrm>
            <a:off x="10205714" y="2325564"/>
            <a:ext cx="495238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0CE8F2-F4A5-C969-F829-F8042FD25BD8}"/>
              </a:ext>
            </a:extLst>
          </p:cNvPr>
          <p:cNvSpPr/>
          <p:nvPr/>
        </p:nvSpPr>
        <p:spPr bwMode="white">
          <a:xfrm>
            <a:off x="2653333" y="2907024"/>
            <a:ext cx="352380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929430-9DB8-C916-5412-38717185284E}"/>
              </a:ext>
            </a:extLst>
          </p:cNvPr>
          <p:cNvSpPr/>
          <p:nvPr/>
        </p:nvSpPr>
        <p:spPr bwMode="white">
          <a:xfrm>
            <a:off x="5005714" y="2907024"/>
            <a:ext cx="371428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91BE24-1F5B-FD1D-AD9D-30AD82F232A7}"/>
              </a:ext>
            </a:extLst>
          </p:cNvPr>
          <p:cNvSpPr/>
          <p:nvPr/>
        </p:nvSpPr>
        <p:spPr bwMode="white">
          <a:xfrm>
            <a:off x="7529523" y="2907024"/>
            <a:ext cx="352380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1E1623-F4E4-D0B5-1054-A1BEABB82ACA}"/>
              </a:ext>
            </a:extLst>
          </p:cNvPr>
          <p:cNvSpPr/>
          <p:nvPr/>
        </p:nvSpPr>
        <p:spPr bwMode="white">
          <a:xfrm>
            <a:off x="10034285" y="2907024"/>
            <a:ext cx="361904" cy="21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72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4007C-4D6C-8A0E-60D7-922AF11B2B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FFFB7-98A2-A2FD-E55A-C55D3DE782C1}"/>
              </a:ext>
            </a:extLst>
          </p:cNvPr>
          <p:cNvSpPr/>
          <p:nvPr/>
        </p:nvSpPr>
        <p:spPr bwMode="white">
          <a:xfrm>
            <a:off x="2510476" y="1726307"/>
            <a:ext cx="495238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51E3A-05E8-0E53-9CAA-9D96C6DBFA1B}"/>
              </a:ext>
            </a:extLst>
          </p:cNvPr>
          <p:cNvSpPr/>
          <p:nvPr/>
        </p:nvSpPr>
        <p:spPr bwMode="white">
          <a:xfrm>
            <a:off x="5729523" y="1726307"/>
            <a:ext cx="504761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5C3809-ABDA-7281-DFE3-7101D8F1456D}"/>
              </a:ext>
            </a:extLst>
          </p:cNvPr>
          <p:cNvSpPr/>
          <p:nvPr/>
        </p:nvSpPr>
        <p:spPr bwMode="white">
          <a:xfrm>
            <a:off x="9091428" y="1726307"/>
            <a:ext cx="1152380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0AE0C8-E06F-E184-AB14-B65C1011F2A6}"/>
              </a:ext>
            </a:extLst>
          </p:cNvPr>
          <p:cNvSpPr/>
          <p:nvPr/>
        </p:nvSpPr>
        <p:spPr bwMode="white">
          <a:xfrm>
            <a:off x="1024761" y="2276872"/>
            <a:ext cx="1485715" cy="252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2AD7F3-BA9C-B2A2-EC61-E2EE41C893C8}"/>
              </a:ext>
            </a:extLst>
          </p:cNvPr>
          <p:cNvSpPr/>
          <p:nvPr/>
        </p:nvSpPr>
        <p:spPr bwMode="white">
          <a:xfrm>
            <a:off x="3872380" y="2276872"/>
            <a:ext cx="135952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FD0C21-BDD7-33A2-FFCD-C7A57F92127F}"/>
              </a:ext>
            </a:extLst>
          </p:cNvPr>
          <p:cNvSpPr/>
          <p:nvPr/>
        </p:nvSpPr>
        <p:spPr bwMode="white">
          <a:xfrm>
            <a:off x="7320136" y="2270246"/>
            <a:ext cx="1656184" cy="267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82AD7F3-BA9C-B2A2-EC61-E2EE41C893C8}"/>
              </a:ext>
            </a:extLst>
          </p:cNvPr>
          <p:cNvSpPr/>
          <p:nvPr/>
        </p:nvSpPr>
        <p:spPr bwMode="white">
          <a:xfrm>
            <a:off x="5231904" y="2276872"/>
            <a:ext cx="1152128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A4FD0C21-BDD7-33A2-FFCD-C7A57F92127F}"/>
              </a:ext>
            </a:extLst>
          </p:cNvPr>
          <p:cNvSpPr/>
          <p:nvPr/>
        </p:nvSpPr>
        <p:spPr bwMode="white">
          <a:xfrm>
            <a:off x="8976320" y="2270246"/>
            <a:ext cx="1512168" cy="267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80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47" grpId="0" animBg="1"/>
      <p:bldP spid="4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2023-12-21T14:42:59Z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