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86" y="29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2780928"/>
            <a:ext cx="4734786" cy="935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13A4C-0977-F704-BCE6-1BA60BF29F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4531"/>
            <a:ext cx="9480456" cy="6107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9EF568-CDAC-D686-9D43-BC30C7851EBF}"/>
              </a:ext>
            </a:extLst>
          </p:cNvPr>
          <p:cNvSpPr/>
          <p:nvPr/>
        </p:nvSpPr>
        <p:spPr bwMode="white">
          <a:xfrm>
            <a:off x="1744992" y="5589240"/>
            <a:ext cx="1326672" cy="90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518718-CF7A-35CB-5F4C-6B799D7D9F29}"/>
              </a:ext>
            </a:extLst>
          </p:cNvPr>
          <p:cNvSpPr/>
          <p:nvPr/>
        </p:nvSpPr>
        <p:spPr bwMode="white">
          <a:xfrm>
            <a:off x="3763440" y="5733256"/>
            <a:ext cx="4996856" cy="57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39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1277F-98B2-85FC-4C30-03366EC8BF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ADB459-0C57-13DB-6F77-B03204751216}"/>
              </a:ext>
            </a:extLst>
          </p:cNvPr>
          <p:cNvSpPr/>
          <p:nvPr/>
        </p:nvSpPr>
        <p:spPr bwMode="white">
          <a:xfrm>
            <a:off x="7662857" y="5344932"/>
            <a:ext cx="619047" cy="4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81619"/>
            <a:ext cx="1944708" cy="19314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3671" y="4581619"/>
            <a:ext cx="1914297" cy="190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76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E653E-9B6D-AAEF-68C0-24F114180C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565" y="1268760"/>
            <a:ext cx="10800000" cy="345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F6BD8B-053C-9D7B-06FC-4BEF8B41AA90}"/>
              </a:ext>
            </a:extLst>
          </p:cNvPr>
          <p:cNvSpPr/>
          <p:nvPr/>
        </p:nvSpPr>
        <p:spPr bwMode="white">
          <a:xfrm>
            <a:off x="7046612" y="1812787"/>
            <a:ext cx="285715" cy="35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26CD00-FD6F-6AB2-E4B1-BFE88279FD61}"/>
              </a:ext>
            </a:extLst>
          </p:cNvPr>
          <p:cNvSpPr/>
          <p:nvPr/>
        </p:nvSpPr>
        <p:spPr bwMode="white">
          <a:xfrm>
            <a:off x="3132326" y="3120362"/>
            <a:ext cx="447619" cy="34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7C0EF7-29F4-9DF0-E4E8-381DC01CD655}"/>
              </a:ext>
            </a:extLst>
          </p:cNvPr>
          <p:cNvSpPr/>
          <p:nvPr/>
        </p:nvSpPr>
        <p:spPr bwMode="white">
          <a:xfrm>
            <a:off x="6608517" y="3740744"/>
            <a:ext cx="466666" cy="40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66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74830-3576-4225-AC40-AC43BB68DA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5109"/>
            <a:ext cx="8112304" cy="6116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C5A0B7-707E-C1AD-4B99-E2E753A7623D}"/>
              </a:ext>
            </a:extLst>
          </p:cNvPr>
          <p:cNvSpPr/>
          <p:nvPr/>
        </p:nvSpPr>
        <p:spPr bwMode="white">
          <a:xfrm>
            <a:off x="2014821" y="4685882"/>
            <a:ext cx="257533" cy="3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B09312-A9CC-ECF9-86BF-ED028D574B32}"/>
              </a:ext>
            </a:extLst>
          </p:cNvPr>
          <p:cNvSpPr/>
          <p:nvPr/>
        </p:nvSpPr>
        <p:spPr bwMode="white">
          <a:xfrm>
            <a:off x="3946321" y="4678727"/>
            <a:ext cx="243225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54ED57-870F-9782-D69E-6CB6B6B46639}"/>
              </a:ext>
            </a:extLst>
          </p:cNvPr>
          <p:cNvSpPr/>
          <p:nvPr/>
        </p:nvSpPr>
        <p:spPr bwMode="white">
          <a:xfrm>
            <a:off x="5870669" y="4685882"/>
            <a:ext cx="250379" cy="3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4EB6DD-2D8C-4C62-8B93-665D5693A874}"/>
              </a:ext>
            </a:extLst>
          </p:cNvPr>
          <p:cNvSpPr/>
          <p:nvPr/>
        </p:nvSpPr>
        <p:spPr bwMode="white">
          <a:xfrm>
            <a:off x="7809324" y="4678727"/>
            <a:ext cx="214610" cy="30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F38CCA-EE75-73B2-4783-EDE9A6F5F6AE}"/>
              </a:ext>
            </a:extLst>
          </p:cNvPr>
          <p:cNvSpPr/>
          <p:nvPr/>
        </p:nvSpPr>
        <p:spPr bwMode="white">
          <a:xfrm>
            <a:off x="2880419" y="4929126"/>
            <a:ext cx="450683" cy="33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BAC477-9A67-1DD0-B2BB-E9DE5D108BEC}"/>
              </a:ext>
            </a:extLst>
          </p:cNvPr>
          <p:cNvSpPr/>
          <p:nvPr/>
        </p:nvSpPr>
        <p:spPr bwMode="white">
          <a:xfrm>
            <a:off x="4804767" y="4929126"/>
            <a:ext cx="450683" cy="33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9C56F6-E0FE-E059-DCA9-C0FB0ACB39F0}"/>
              </a:ext>
            </a:extLst>
          </p:cNvPr>
          <p:cNvSpPr/>
          <p:nvPr/>
        </p:nvSpPr>
        <p:spPr bwMode="white">
          <a:xfrm>
            <a:off x="6729114" y="4929126"/>
            <a:ext cx="450683" cy="33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1AF825B-6DF3-96B4-18A3-EA3AEEE4F887}"/>
              </a:ext>
            </a:extLst>
          </p:cNvPr>
          <p:cNvSpPr/>
          <p:nvPr/>
        </p:nvSpPr>
        <p:spPr bwMode="white">
          <a:xfrm>
            <a:off x="2021974" y="5193833"/>
            <a:ext cx="243225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F0BC75-24A2-8458-B80B-50E2F477CC24}"/>
              </a:ext>
            </a:extLst>
          </p:cNvPr>
          <p:cNvSpPr/>
          <p:nvPr/>
        </p:nvSpPr>
        <p:spPr bwMode="white">
          <a:xfrm>
            <a:off x="3946321" y="5193833"/>
            <a:ext cx="243225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5CBB1FA-C0F0-3FEE-694E-8F3DC619052C}"/>
              </a:ext>
            </a:extLst>
          </p:cNvPr>
          <p:cNvSpPr/>
          <p:nvPr/>
        </p:nvSpPr>
        <p:spPr bwMode="white">
          <a:xfrm>
            <a:off x="5870669" y="5193833"/>
            <a:ext cx="243225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FABC5E0-7856-9596-0736-249339591B84}"/>
              </a:ext>
            </a:extLst>
          </p:cNvPr>
          <p:cNvSpPr/>
          <p:nvPr/>
        </p:nvSpPr>
        <p:spPr bwMode="white">
          <a:xfrm>
            <a:off x="7795016" y="5193833"/>
            <a:ext cx="243225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F02F689-4DAC-0DB9-655B-C908CF393397}"/>
              </a:ext>
            </a:extLst>
          </p:cNvPr>
          <p:cNvSpPr/>
          <p:nvPr/>
        </p:nvSpPr>
        <p:spPr bwMode="white">
          <a:xfrm>
            <a:off x="1578444" y="6073808"/>
            <a:ext cx="2332108" cy="36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445" y="2801106"/>
            <a:ext cx="1427660" cy="145825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7105" y="2801106"/>
            <a:ext cx="1427661" cy="145825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738" y="2785260"/>
            <a:ext cx="1415681" cy="144601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9796" y="2807147"/>
            <a:ext cx="1436483" cy="146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588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8A8B5-14B0-6FDE-5885-A512823884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2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DC1687-8D54-3344-3558-3549D38A1D58}"/>
              </a:ext>
            </a:extLst>
          </p:cNvPr>
          <p:cNvSpPr/>
          <p:nvPr/>
        </p:nvSpPr>
        <p:spPr bwMode="white">
          <a:xfrm>
            <a:off x="4111910" y="5539962"/>
            <a:ext cx="572896" cy="42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566512"/>
            <a:ext cx="2952328" cy="208854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560134"/>
            <a:ext cx="2952328" cy="208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0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3D8A8-DDB4-EFEF-3E97-A9E7D09ED5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562958"/>
            <a:ext cx="9289032" cy="6276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64700F-58F4-A9A5-F888-90C6AEE85288}"/>
              </a:ext>
            </a:extLst>
          </p:cNvPr>
          <p:cNvSpPr/>
          <p:nvPr/>
        </p:nvSpPr>
        <p:spPr bwMode="white">
          <a:xfrm>
            <a:off x="4270083" y="3348896"/>
            <a:ext cx="516057" cy="39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7516F4-1651-3AB5-C23E-A56E621A30DF}"/>
              </a:ext>
            </a:extLst>
          </p:cNvPr>
          <p:cNvSpPr/>
          <p:nvPr/>
        </p:nvSpPr>
        <p:spPr bwMode="white">
          <a:xfrm>
            <a:off x="2877547" y="5553066"/>
            <a:ext cx="384995" cy="32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DFAEFB-AA77-48FD-C1D0-4A48E4435C2E}"/>
              </a:ext>
            </a:extLst>
          </p:cNvPr>
          <p:cNvSpPr/>
          <p:nvPr/>
        </p:nvSpPr>
        <p:spPr bwMode="white">
          <a:xfrm>
            <a:off x="2869356" y="6175805"/>
            <a:ext cx="360420" cy="27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830" y="707354"/>
            <a:ext cx="1925994" cy="17892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692696"/>
            <a:ext cx="1872208" cy="188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5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2A36B-A0A6-1852-9CD5-8DED94E853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6174"/>
            <a:ext cx="9480456" cy="606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784312-02FB-554B-6A0A-DBB4B3029CD6}"/>
              </a:ext>
            </a:extLst>
          </p:cNvPr>
          <p:cNvSpPr/>
          <p:nvPr/>
        </p:nvSpPr>
        <p:spPr bwMode="white">
          <a:xfrm>
            <a:off x="8653821" y="2130338"/>
            <a:ext cx="284246" cy="35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0417F3-FCFE-47F1-013F-D9C4B8F67A51}"/>
              </a:ext>
            </a:extLst>
          </p:cNvPr>
          <p:cNvSpPr/>
          <p:nvPr/>
        </p:nvSpPr>
        <p:spPr bwMode="white">
          <a:xfrm>
            <a:off x="8653821" y="3837136"/>
            <a:ext cx="292607" cy="35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BFDD1D-F16C-7100-6413-BFF4A781BF62}"/>
              </a:ext>
            </a:extLst>
          </p:cNvPr>
          <p:cNvSpPr/>
          <p:nvPr/>
        </p:nvSpPr>
        <p:spPr bwMode="white">
          <a:xfrm>
            <a:off x="4875014" y="5543934"/>
            <a:ext cx="284246" cy="36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8F6CC1-AD0A-72D0-EFB7-6DF145672CB3}"/>
              </a:ext>
            </a:extLst>
          </p:cNvPr>
          <p:cNvSpPr/>
          <p:nvPr/>
        </p:nvSpPr>
        <p:spPr bwMode="white">
          <a:xfrm>
            <a:off x="6789498" y="5543934"/>
            <a:ext cx="292607" cy="35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71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F1E20F-B71A-C516-22AD-E3CA706AF9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9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512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ED123-BD33-432C-802D-D4F2A8B653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540197"/>
            <a:ext cx="8856984" cy="631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0351ED-3704-C017-758A-5077E3AB4AD8}"/>
              </a:ext>
            </a:extLst>
          </p:cNvPr>
          <p:cNvSpPr/>
          <p:nvPr/>
        </p:nvSpPr>
        <p:spPr bwMode="white">
          <a:xfrm>
            <a:off x="4943872" y="2636912"/>
            <a:ext cx="648072" cy="83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58EE24-6A66-70E8-7C8A-0636B3FB86B7}"/>
              </a:ext>
            </a:extLst>
          </p:cNvPr>
          <p:cNvSpPr/>
          <p:nvPr/>
        </p:nvSpPr>
        <p:spPr bwMode="white">
          <a:xfrm>
            <a:off x="7032104" y="2636912"/>
            <a:ext cx="864096" cy="83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7564A9C-B87C-A1F2-970E-21F0FCE3B16E}"/>
              </a:ext>
            </a:extLst>
          </p:cNvPr>
          <p:cNvSpPr/>
          <p:nvPr/>
        </p:nvSpPr>
        <p:spPr bwMode="white">
          <a:xfrm>
            <a:off x="4943872" y="4077073"/>
            <a:ext cx="648072" cy="9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F7FBE45-9501-9212-7F16-28130470FAC5}"/>
              </a:ext>
            </a:extLst>
          </p:cNvPr>
          <p:cNvSpPr/>
          <p:nvPr/>
        </p:nvSpPr>
        <p:spPr bwMode="white">
          <a:xfrm>
            <a:off x="7032104" y="4149081"/>
            <a:ext cx="864096" cy="8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EC99252-34E2-8C3E-19F8-49539A9B8B9C}"/>
              </a:ext>
            </a:extLst>
          </p:cNvPr>
          <p:cNvSpPr/>
          <p:nvPr/>
        </p:nvSpPr>
        <p:spPr bwMode="white">
          <a:xfrm>
            <a:off x="2355203" y="5644023"/>
            <a:ext cx="273363" cy="33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FFD43EA-DC38-B24C-B402-BD5C05172166}"/>
              </a:ext>
            </a:extLst>
          </p:cNvPr>
          <p:cNvSpPr/>
          <p:nvPr/>
        </p:nvSpPr>
        <p:spPr bwMode="white">
          <a:xfrm>
            <a:off x="4456198" y="5636207"/>
            <a:ext cx="273363" cy="34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43B7FA-CA06-882F-27A0-42AB74A12DAB}"/>
              </a:ext>
            </a:extLst>
          </p:cNvPr>
          <p:cNvSpPr/>
          <p:nvPr/>
        </p:nvSpPr>
        <p:spPr bwMode="white">
          <a:xfrm>
            <a:off x="6127622" y="5636207"/>
            <a:ext cx="273363" cy="34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8B974C6-90BF-3D52-AE69-8591BC8707A3}"/>
              </a:ext>
            </a:extLst>
          </p:cNvPr>
          <p:cNvSpPr/>
          <p:nvPr/>
        </p:nvSpPr>
        <p:spPr bwMode="white">
          <a:xfrm>
            <a:off x="8478550" y="5644023"/>
            <a:ext cx="273363" cy="33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7916064-F57C-352F-736F-F77CDEA40C3D}"/>
              </a:ext>
            </a:extLst>
          </p:cNvPr>
          <p:cNvSpPr/>
          <p:nvPr/>
        </p:nvSpPr>
        <p:spPr bwMode="white">
          <a:xfrm>
            <a:off x="3300260" y="5909766"/>
            <a:ext cx="492054" cy="3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356177F-0BA2-D69E-BFD7-6DE5D1CE89D1}"/>
              </a:ext>
            </a:extLst>
          </p:cNvPr>
          <p:cNvSpPr/>
          <p:nvPr/>
        </p:nvSpPr>
        <p:spPr bwMode="white">
          <a:xfrm>
            <a:off x="7189835" y="5909766"/>
            <a:ext cx="492054" cy="3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3AC71E7-6B3C-8603-1B6B-4DE1DD9CE293}"/>
              </a:ext>
            </a:extLst>
          </p:cNvPr>
          <p:cNvSpPr/>
          <p:nvPr/>
        </p:nvSpPr>
        <p:spPr bwMode="white">
          <a:xfrm>
            <a:off x="2355203" y="6206773"/>
            <a:ext cx="273363" cy="33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13C2D97-BAF3-3CF2-93FA-B4E93FDAC21F}"/>
              </a:ext>
            </a:extLst>
          </p:cNvPr>
          <p:cNvSpPr/>
          <p:nvPr/>
        </p:nvSpPr>
        <p:spPr bwMode="white">
          <a:xfrm>
            <a:off x="4456198" y="6206773"/>
            <a:ext cx="273363" cy="33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16083EF-A848-1335-0F4C-24609B43DF0A}"/>
              </a:ext>
            </a:extLst>
          </p:cNvPr>
          <p:cNvSpPr/>
          <p:nvPr/>
        </p:nvSpPr>
        <p:spPr bwMode="white">
          <a:xfrm>
            <a:off x="6018276" y="6206773"/>
            <a:ext cx="507675" cy="33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FA8FD7C-E338-A6B8-B833-1E536BB37993}"/>
              </a:ext>
            </a:extLst>
          </p:cNvPr>
          <p:cNvSpPr/>
          <p:nvPr/>
        </p:nvSpPr>
        <p:spPr bwMode="white">
          <a:xfrm>
            <a:off x="8369204" y="6206773"/>
            <a:ext cx="507675" cy="33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18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2023-12-22T17:56:00Z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