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3" r:id="rId4"/>
    <p:sldId id="332" r:id="rId5"/>
    <p:sldId id="329" r:id="rId6"/>
    <p:sldId id="327" r:id="rId7"/>
    <p:sldId id="326" r:id="rId8"/>
    <p:sldId id="325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772816"/>
            <a:ext cx="7995508" cy="122230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573016"/>
            <a:ext cx="4374553" cy="6708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16D248-05A2-BC11-3ADA-405C78BCE5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20688"/>
            <a:ext cx="9505056" cy="3868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CB4EBC9B-83E4-60FD-54E2-69A72BA860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823" b="3588"/>
          <a:stretch/>
        </p:blipFill>
        <p:spPr>
          <a:xfrm>
            <a:off x="5631216" y="3050069"/>
            <a:ext cx="4655920" cy="3793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0961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3CCCE5-70EF-369D-72ED-419B659170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2566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B1A24C-D39B-9806-2270-97EED42C7324}"/>
              </a:ext>
            </a:extLst>
          </p:cNvPr>
          <p:cNvSpPr/>
          <p:nvPr/>
        </p:nvSpPr>
        <p:spPr bwMode="white">
          <a:xfrm>
            <a:off x="4246346" y="952618"/>
            <a:ext cx="1201582" cy="604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7A5AF4-9E88-EFEF-52D8-418D1DD56F17}"/>
              </a:ext>
            </a:extLst>
          </p:cNvPr>
          <p:cNvSpPr/>
          <p:nvPr/>
        </p:nvSpPr>
        <p:spPr bwMode="white">
          <a:xfrm>
            <a:off x="2164822" y="1973895"/>
            <a:ext cx="530584" cy="351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752EC2-42DB-756D-96B2-657993F270BC}"/>
              </a:ext>
            </a:extLst>
          </p:cNvPr>
          <p:cNvSpPr/>
          <p:nvPr/>
        </p:nvSpPr>
        <p:spPr bwMode="white">
          <a:xfrm>
            <a:off x="6997222" y="1908533"/>
            <a:ext cx="1020354" cy="482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B60E5E-8CC4-DBA9-4114-8C6AC422094C}"/>
              </a:ext>
            </a:extLst>
          </p:cNvPr>
          <p:cNvSpPr/>
          <p:nvPr/>
        </p:nvSpPr>
        <p:spPr bwMode="white">
          <a:xfrm>
            <a:off x="4507557" y="2946150"/>
            <a:ext cx="293862" cy="351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5368EC5-C9E2-0624-A1DB-C720214FFC73}"/>
              </a:ext>
            </a:extLst>
          </p:cNvPr>
          <p:cNvSpPr/>
          <p:nvPr/>
        </p:nvSpPr>
        <p:spPr bwMode="white">
          <a:xfrm>
            <a:off x="1348538" y="4866150"/>
            <a:ext cx="4530375" cy="35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C7C2F47-FA23-755C-8367-6D7B67A2C7F3}"/>
              </a:ext>
            </a:extLst>
          </p:cNvPr>
          <p:cNvSpPr/>
          <p:nvPr/>
        </p:nvSpPr>
        <p:spPr bwMode="white">
          <a:xfrm>
            <a:off x="1381189" y="5813895"/>
            <a:ext cx="4497724" cy="39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CB4EBC9B-83E4-60FD-54E2-69A72BA860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823" b="3588"/>
          <a:stretch/>
        </p:blipFill>
        <p:spPr>
          <a:xfrm>
            <a:off x="7248128" y="2639892"/>
            <a:ext cx="4680520" cy="3813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32035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C0D600-877A-F89B-ED45-BE94798E6E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529750"/>
            <a:ext cx="9721080" cy="1971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CE3D6E-95DC-64AC-749A-CF4914F7C568}"/>
              </a:ext>
            </a:extLst>
          </p:cNvPr>
          <p:cNvSpPr/>
          <p:nvPr/>
        </p:nvSpPr>
        <p:spPr bwMode="white">
          <a:xfrm>
            <a:off x="3791744" y="1719500"/>
            <a:ext cx="936104" cy="629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B4EBC9B-83E4-60FD-54E2-69A72BA860B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823" b="3588"/>
          <a:stretch/>
        </p:blipFill>
        <p:spPr>
          <a:xfrm>
            <a:off x="5951984" y="19675"/>
            <a:ext cx="2016224" cy="1642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1A028EF6-D0C2-B765-832D-ADDC4DBF048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738" b="33323"/>
          <a:stretch/>
        </p:blipFill>
        <p:spPr>
          <a:xfrm>
            <a:off x="839416" y="3335253"/>
            <a:ext cx="4523648" cy="3403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41BC6366-2DFF-C2B3-A8D3-BDD02117EA2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53"/>
          <a:stretch/>
        </p:blipFill>
        <p:spPr>
          <a:xfrm>
            <a:off x="5676771" y="5101867"/>
            <a:ext cx="4320480" cy="1733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1A028EF6-D0C2-B765-832D-ADDC4DBF048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677" r="24738"/>
          <a:stretch/>
        </p:blipFill>
        <p:spPr>
          <a:xfrm>
            <a:off x="5653580" y="3394527"/>
            <a:ext cx="4523648" cy="1700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50773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D05F8C-1282-4143-2CE2-615294E36F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0657184" cy="4368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00673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79B61C-7806-4F62-6B5E-C5F1B52693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3717032"/>
            <a:ext cx="10800000" cy="3051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781C5E-FCF5-E8B6-1500-1264D08CEC3B}"/>
              </a:ext>
            </a:extLst>
          </p:cNvPr>
          <p:cNvSpPr/>
          <p:nvPr/>
        </p:nvSpPr>
        <p:spPr bwMode="white">
          <a:xfrm>
            <a:off x="3187614" y="5757943"/>
            <a:ext cx="295238" cy="352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7792BE-8112-31ED-EC5D-38B6F414B791}"/>
              </a:ext>
            </a:extLst>
          </p:cNvPr>
          <p:cNvSpPr/>
          <p:nvPr/>
        </p:nvSpPr>
        <p:spPr bwMode="white">
          <a:xfrm>
            <a:off x="4663804" y="5748406"/>
            <a:ext cx="542857" cy="362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47ECFA-2762-E530-3DBB-2F401AFF2723}"/>
              </a:ext>
            </a:extLst>
          </p:cNvPr>
          <p:cNvSpPr/>
          <p:nvPr/>
        </p:nvSpPr>
        <p:spPr bwMode="white">
          <a:xfrm>
            <a:off x="6244757" y="5748406"/>
            <a:ext cx="542857" cy="362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0D910D-2DCC-3B96-7EAE-98C2249BC825}"/>
              </a:ext>
            </a:extLst>
          </p:cNvPr>
          <p:cNvSpPr/>
          <p:nvPr/>
        </p:nvSpPr>
        <p:spPr bwMode="white">
          <a:xfrm>
            <a:off x="7939995" y="5748406"/>
            <a:ext cx="295238" cy="362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FC6263-DEFA-4BEF-0969-5C9E8C2E072A}"/>
              </a:ext>
            </a:extLst>
          </p:cNvPr>
          <p:cNvSpPr/>
          <p:nvPr/>
        </p:nvSpPr>
        <p:spPr bwMode="white">
          <a:xfrm>
            <a:off x="9530471" y="5748406"/>
            <a:ext cx="285714" cy="362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172146D1-9322-59EF-8F8F-D2ED9C6E75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19"/>
          <a:stretch/>
        </p:blipFill>
        <p:spPr>
          <a:xfrm>
            <a:off x="2567608" y="260648"/>
            <a:ext cx="6480720" cy="4002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41917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D698DA-57A9-DBF5-A9B7-88035F3385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86463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7E50A111-74A9-1B1B-9FB6-5A83DA9E6A56}"/>
              </a:ext>
            </a:extLst>
          </p:cNvPr>
          <p:cNvSpPr/>
          <p:nvPr/>
        </p:nvSpPr>
        <p:spPr bwMode="white">
          <a:xfrm>
            <a:off x="4783927" y="5955864"/>
            <a:ext cx="968327" cy="450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572722"/>
            <a:ext cx="7848872" cy="3200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40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BD67BE-0E74-9A85-8B7F-86C803737F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0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B4DB6C-2159-5EC4-7A47-CE7182B61CE2}"/>
              </a:ext>
            </a:extLst>
          </p:cNvPr>
          <p:cNvSpPr/>
          <p:nvPr/>
        </p:nvSpPr>
        <p:spPr bwMode="white">
          <a:xfrm>
            <a:off x="1491428" y="4642614"/>
            <a:ext cx="6404772" cy="495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7351B3-7031-22F3-4181-E87AC96FE706}"/>
              </a:ext>
            </a:extLst>
          </p:cNvPr>
          <p:cNvSpPr/>
          <p:nvPr/>
        </p:nvSpPr>
        <p:spPr bwMode="white">
          <a:xfrm>
            <a:off x="1510476" y="5710429"/>
            <a:ext cx="8113916" cy="670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4B4DB6C-2159-5EC4-7A47-CE7182B61CE2}"/>
              </a:ext>
            </a:extLst>
          </p:cNvPr>
          <p:cNvSpPr/>
          <p:nvPr/>
        </p:nvSpPr>
        <p:spPr bwMode="white">
          <a:xfrm>
            <a:off x="7896200" y="4642614"/>
            <a:ext cx="3261894" cy="495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4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2023-12-22T18:28:02Z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