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852936"/>
            <a:ext cx="5210689" cy="826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B9043-FB24-9935-2092-53551D7E9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31B64-0FA9-EED7-5EC4-7B1ABB92F034}"/>
              </a:ext>
            </a:extLst>
          </p:cNvPr>
          <p:cNvSpPr/>
          <p:nvPr/>
        </p:nvSpPr>
        <p:spPr bwMode="white">
          <a:xfrm>
            <a:off x="9253333" y="886595"/>
            <a:ext cx="333333" cy="4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09CA1-66AC-9521-B1FA-5CF75DFB9DEE}"/>
              </a:ext>
            </a:extLst>
          </p:cNvPr>
          <p:cNvSpPr/>
          <p:nvPr/>
        </p:nvSpPr>
        <p:spPr bwMode="white">
          <a:xfrm>
            <a:off x="9558095" y="3174540"/>
            <a:ext cx="619047" cy="4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73B7FA9-FE55-242A-3E7A-7BBF59601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3575720" y="3788815"/>
            <a:ext cx="7186475" cy="306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805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07EC4-7479-3F3F-2A8B-863D7DF47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531"/>
            <a:ext cx="9480456" cy="61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134778A-0C2C-84A1-47A7-25F28B82A1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8256240" y="3284984"/>
            <a:ext cx="321576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FC10AA-B653-83E1-1271-4A2FCEF6866A}"/>
              </a:ext>
            </a:extLst>
          </p:cNvPr>
          <p:cNvSpPr/>
          <p:nvPr/>
        </p:nvSpPr>
        <p:spPr bwMode="white">
          <a:xfrm>
            <a:off x="8732430" y="3618676"/>
            <a:ext cx="2409523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50D03-7A3F-A193-D030-9419408326AA}"/>
              </a:ext>
            </a:extLst>
          </p:cNvPr>
          <p:cNvSpPr/>
          <p:nvPr/>
        </p:nvSpPr>
        <p:spPr bwMode="white">
          <a:xfrm>
            <a:off x="8218144" y="4676957"/>
            <a:ext cx="2123809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4C7887-4269-9220-1F18-00AE9C51BC59}"/>
              </a:ext>
            </a:extLst>
          </p:cNvPr>
          <p:cNvSpPr/>
          <p:nvPr/>
        </p:nvSpPr>
        <p:spPr bwMode="white">
          <a:xfrm>
            <a:off x="8218144" y="5744772"/>
            <a:ext cx="2461768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20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2EA23-BABB-0DC7-A054-2BDD7237E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1357"/>
            <a:ext cx="9624472" cy="601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B71444-029A-A54B-0953-6285B225855C}"/>
              </a:ext>
            </a:extLst>
          </p:cNvPr>
          <p:cNvSpPr/>
          <p:nvPr/>
        </p:nvSpPr>
        <p:spPr bwMode="white">
          <a:xfrm>
            <a:off x="1801838" y="4221089"/>
            <a:ext cx="2349946" cy="4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9FAA87-3186-AC6C-A80E-C2C190B7EB41}"/>
              </a:ext>
            </a:extLst>
          </p:cNvPr>
          <p:cNvSpPr/>
          <p:nvPr/>
        </p:nvSpPr>
        <p:spPr bwMode="white">
          <a:xfrm>
            <a:off x="1403266" y="5229201"/>
            <a:ext cx="2028438" cy="36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091B8B-E2E4-D07E-8F49-4719EA8F0B0A}"/>
              </a:ext>
            </a:extLst>
          </p:cNvPr>
          <p:cNvSpPr/>
          <p:nvPr/>
        </p:nvSpPr>
        <p:spPr bwMode="white">
          <a:xfrm>
            <a:off x="1403266" y="6145865"/>
            <a:ext cx="1956430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4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B67E0-6224-0794-69A0-058277F1E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34" y="545027"/>
            <a:ext cx="9568838" cy="611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3564EF-7509-15A2-D6F6-34EB0549AD4B}"/>
              </a:ext>
            </a:extLst>
          </p:cNvPr>
          <p:cNvSpPr/>
          <p:nvPr/>
        </p:nvSpPr>
        <p:spPr bwMode="white">
          <a:xfrm>
            <a:off x="3863752" y="2060848"/>
            <a:ext cx="936104" cy="75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280041-52D6-70BC-4F47-A1C6DD7CC7A5}"/>
              </a:ext>
            </a:extLst>
          </p:cNvPr>
          <p:cNvSpPr/>
          <p:nvPr/>
        </p:nvSpPr>
        <p:spPr bwMode="white">
          <a:xfrm>
            <a:off x="7680176" y="2060848"/>
            <a:ext cx="2088232" cy="75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7D6C80D-D745-39CC-69E1-4219AFCDBBE1}"/>
              </a:ext>
            </a:extLst>
          </p:cNvPr>
          <p:cNvSpPr/>
          <p:nvPr/>
        </p:nvSpPr>
        <p:spPr bwMode="white">
          <a:xfrm>
            <a:off x="1703512" y="3068960"/>
            <a:ext cx="2304256" cy="340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64BE229-1B7E-10EB-1456-35B84E0AB482}"/>
              </a:ext>
            </a:extLst>
          </p:cNvPr>
          <p:cNvSpPr/>
          <p:nvPr/>
        </p:nvSpPr>
        <p:spPr bwMode="white">
          <a:xfrm>
            <a:off x="5591945" y="3068960"/>
            <a:ext cx="2160240" cy="340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7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CE96A-7B9A-E9C0-1B26-E9074DA27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043E2-10CE-E566-B3FB-07965428280B}"/>
              </a:ext>
            </a:extLst>
          </p:cNvPr>
          <p:cNvSpPr/>
          <p:nvPr/>
        </p:nvSpPr>
        <p:spPr bwMode="white">
          <a:xfrm>
            <a:off x="3493535" y="1457348"/>
            <a:ext cx="952380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3FFDCC-DACE-0952-6CC8-1A1383BAC578}"/>
              </a:ext>
            </a:extLst>
          </p:cNvPr>
          <p:cNvSpPr/>
          <p:nvPr/>
        </p:nvSpPr>
        <p:spPr bwMode="white">
          <a:xfrm>
            <a:off x="7817344" y="1457348"/>
            <a:ext cx="2438095" cy="4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7A024B-D2D0-0863-97E4-EDA562651EEE}"/>
              </a:ext>
            </a:extLst>
          </p:cNvPr>
          <p:cNvSpPr/>
          <p:nvPr/>
        </p:nvSpPr>
        <p:spPr bwMode="white">
          <a:xfrm>
            <a:off x="1055440" y="2601238"/>
            <a:ext cx="2592288" cy="375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1CBD3B-A357-5267-C9E1-EBD0033A0B5D}"/>
              </a:ext>
            </a:extLst>
          </p:cNvPr>
          <p:cNvSpPr/>
          <p:nvPr/>
        </p:nvSpPr>
        <p:spPr bwMode="white">
          <a:xfrm>
            <a:off x="5447928" y="2601238"/>
            <a:ext cx="2369416" cy="363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386B9-32AB-0145-9AB3-3CEB8F8A3E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C35F06E-4368-4A70-97C8-2846DC198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b="60010"/>
          <a:stretch/>
        </p:blipFill>
        <p:spPr>
          <a:xfrm>
            <a:off x="3719736" y="4625444"/>
            <a:ext cx="4055848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289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5F06E-4368-4A70-97C8-2846DC198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46472-F3F0-FF53-7C3A-25D4D062E03A}"/>
              </a:ext>
            </a:extLst>
          </p:cNvPr>
          <p:cNvSpPr/>
          <p:nvPr/>
        </p:nvSpPr>
        <p:spPr bwMode="white">
          <a:xfrm>
            <a:off x="2005714" y="2487591"/>
            <a:ext cx="2390476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F15B74-B1C2-B884-F64E-0F26ACD57B58}"/>
              </a:ext>
            </a:extLst>
          </p:cNvPr>
          <p:cNvSpPr/>
          <p:nvPr/>
        </p:nvSpPr>
        <p:spPr bwMode="white">
          <a:xfrm>
            <a:off x="1510476" y="3545645"/>
            <a:ext cx="1828571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5A428F-A3D6-982C-1A82-2376E56CD6B7}"/>
              </a:ext>
            </a:extLst>
          </p:cNvPr>
          <p:cNvSpPr/>
          <p:nvPr/>
        </p:nvSpPr>
        <p:spPr bwMode="white">
          <a:xfrm>
            <a:off x="1510476" y="4632295"/>
            <a:ext cx="1028571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FBD104-315B-BCD7-3B8E-4CD7AE4CA441}"/>
              </a:ext>
            </a:extLst>
          </p:cNvPr>
          <p:cNvSpPr/>
          <p:nvPr/>
        </p:nvSpPr>
        <p:spPr bwMode="white">
          <a:xfrm>
            <a:off x="1415480" y="5604561"/>
            <a:ext cx="4464496" cy="6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8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C2DB2-35B8-36A4-01F3-6141B2B2DE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92804-162D-03E8-CE6D-D635AE13AC9F}"/>
              </a:ext>
            </a:extLst>
          </p:cNvPr>
          <p:cNvSpPr/>
          <p:nvPr/>
        </p:nvSpPr>
        <p:spPr bwMode="white">
          <a:xfrm>
            <a:off x="2015238" y="2515210"/>
            <a:ext cx="2390476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C3373D-4E79-73A7-E78B-66973DE4DFF8}"/>
              </a:ext>
            </a:extLst>
          </p:cNvPr>
          <p:cNvSpPr/>
          <p:nvPr/>
        </p:nvSpPr>
        <p:spPr bwMode="white">
          <a:xfrm>
            <a:off x="1520000" y="3582120"/>
            <a:ext cx="1828571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9FBE2A-0AB8-5D5F-1323-5B064F0D5142}"/>
              </a:ext>
            </a:extLst>
          </p:cNvPr>
          <p:cNvSpPr/>
          <p:nvPr/>
        </p:nvSpPr>
        <p:spPr bwMode="white">
          <a:xfrm>
            <a:off x="1520000" y="4649031"/>
            <a:ext cx="1304761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59B9A0-1A3D-701B-84B3-13BCEF5B00DA}"/>
              </a:ext>
            </a:extLst>
          </p:cNvPr>
          <p:cNvSpPr/>
          <p:nvPr/>
        </p:nvSpPr>
        <p:spPr bwMode="white">
          <a:xfrm>
            <a:off x="1491428" y="5630208"/>
            <a:ext cx="4748588" cy="6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0C35F06E-4368-4A70-97C8-2846DC198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b="60010"/>
          <a:stretch/>
        </p:blipFill>
        <p:spPr>
          <a:xfrm>
            <a:off x="7608168" y="1196752"/>
            <a:ext cx="4055848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549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E8D7D-3E29-A79A-59A4-19581A90D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268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73B7FA9-FE55-242A-3E7A-7BBF59601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3935760" y="1653038"/>
            <a:ext cx="7416824" cy="316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0755DAA-C254-96DD-F33B-B710DFB679C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580890"/>
            <a:ext cx="10800000" cy="216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8806E4-0412-A740-4975-E28D2F3DC44F}"/>
              </a:ext>
            </a:extLst>
          </p:cNvPr>
          <p:cNvSpPr/>
          <p:nvPr/>
        </p:nvSpPr>
        <p:spPr bwMode="white">
          <a:xfrm>
            <a:off x="9306082" y="4857645"/>
            <a:ext cx="333333" cy="41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9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