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852936"/>
            <a:ext cx="5183629" cy="792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8D86F-B40C-33C8-5DBA-EDACBB778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E942C-983C-F537-2506-E5E30D0B191F}"/>
              </a:ext>
            </a:extLst>
          </p:cNvPr>
          <p:cNvSpPr/>
          <p:nvPr/>
        </p:nvSpPr>
        <p:spPr bwMode="white">
          <a:xfrm>
            <a:off x="2001795" y="2523483"/>
            <a:ext cx="3083738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7EB987-2078-21B3-4D7A-D62CF1AAA511}"/>
              </a:ext>
            </a:extLst>
          </p:cNvPr>
          <p:cNvSpPr/>
          <p:nvPr/>
        </p:nvSpPr>
        <p:spPr bwMode="white">
          <a:xfrm>
            <a:off x="1500223" y="3536129"/>
            <a:ext cx="178336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F5E4D5-7363-8F59-6D25-EA297199B6AB}"/>
              </a:ext>
            </a:extLst>
          </p:cNvPr>
          <p:cNvSpPr/>
          <p:nvPr/>
        </p:nvSpPr>
        <p:spPr bwMode="white">
          <a:xfrm>
            <a:off x="1500223" y="4483741"/>
            <a:ext cx="1996999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87273F-8D16-852F-B631-8B60F3B0E40A}"/>
              </a:ext>
            </a:extLst>
          </p:cNvPr>
          <p:cNvSpPr/>
          <p:nvPr/>
        </p:nvSpPr>
        <p:spPr bwMode="white">
          <a:xfrm>
            <a:off x="1472358" y="5468516"/>
            <a:ext cx="7503962" cy="48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5665" y="2090163"/>
            <a:ext cx="5041310" cy="283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2C184-9F0F-FBFA-011C-89F412A5C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D2A60-0C8A-434E-8D65-7DE9938D1A24}"/>
              </a:ext>
            </a:extLst>
          </p:cNvPr>
          <p:cNvSpPr/>
          <p:nvPr/>
        </p:nvSpPr>
        <p:spPr bwMode="white">
          <a:xfrm>
            <a:off x="1500952" y="3413258"/>
            <a:ext cx="5387136" cy="48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EA920F-47B7-D38D-30B2-090B8EF6628B}"/>
              </a:ext>
            </a:extLst>
          </p:cNvPr>
          <p:cNvSpPr/>
          <p:nvPr/>
        </p:nvSpPr>
        <p:spPr bwMode="white">
          <a:xfrm>
            <a:off x="3367619" y="4452700"/>
            <a:ext cx="2095238" cy="4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5DAD1A-0526-B490-3F1B-4C5EA23BC1E6}"/>
              </a:ext>
            </a:extLst>
          </p:cNvPr>
          <p:cNvSpPr/>
          <p:nvPr/>
        </p:nvSpPr>
        <p:spPr bwMode="white">
          <a:xfrm>
            <a:off x="3367619" y="5501678"/>
            <a:ext cx="2512357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3110118"/>
            <a:ext cx="4775826" cy="268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4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64505-17D2-1CB3-BC60-D202629FF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BEB46-639D-1C9D-F4E5-8525B4D09DE1}"/>
              </a:ext>
            </a:extLst>
          </p:cNvPr>
          <p:cNvSpPr/>
          <p:nvPr/>
        </p:nvSpPr>
        <p:spPr bwMode="white">
          <a:xfrm>
            <a:off x="683624" y="1199488"/>
            <a:ext cx="6492495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93DFB5-EFA3-9863-EC8D-336A832ED452}"/>
              </a:ext>
            </a:extLst>
          </p:cNvPr>
          <p:cNvSpPr/>
          <p:nvPr/>
        </p:nvSpPr>
        <p:spPr bwMode="white">
          <a:xfrm>
            <a:off x="2520531" y="2191336"/>
            <a:ext cx="3009979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79DADA-0EF1-894D-AD72-53F623BE3DC9}"/>
              </a:ext>
            </a:extLst>
          </p:cNvPr>
          <p:cNvSpPr/>
          <p:nvPr/>
        </p:nvSpPr>
        <p:spPr bwMode="white">
          <a:xfrm>
            <a:off x="2520531" y="3192284"/>
            <a:ext cx="2200649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939DE8-7E54-3544-C09B-DFCFA05DFC83}"/>
              </a:ext>
            </a:extLst>
          </p:cNvPr>
          <p:cNvSpPr/>
          <p:nvPr/>
        </p:nvSpPr>
        <p:spPr bwMode="white">
          <a:xfrm>
            <a:off x="683625" y="4147734"/>
            <a:ext cx="9444823" cy="144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BC09CE-508C-421E-0E39-6BFA1CF38E4B}"/>
              </a:ext>
            </a:extLst>
          </p:cNvPr>
          <p:cNvSpPr/>
          <p:nvPr/>
        </p:nvSpPr>
        <p:spPr bwMode="white">
          <a:xfrm>
            <a:off x="683625" y="6076834"/>
            <a:ext cx="3019073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908720"/>
            <a:ext cx="4248472" cy="238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590E8-3465-14A8-EF85-F45373174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6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24FDF-2CDA-9C68-B411-8E0913DE12B0}"/>
              </a:ext>
            </a:extLst>
          </p:cNvPr>
          <p:cNvSpPr/>
          <p:nvPr/>
        </p:nvSpPr>
        <p:spPr bwMode="white">
          <a:xfrm>
            <a:off x="1746954" y="5203484"/>
            <a:ext cx="1898570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E66B59-B96B-C8F8-AFBF-9BF7DA05DE0E}"/>
              </a:ext>
            </a:extLst>
          </p:cNvPr>
          <p:cNvSpPr/>
          <p:nvPr/>
        </p:nvSpPr>
        <p:spPr bwMode="white">
          <a:xfrm>
            <a:off x="6191335" y="5212119"/>
            <a:ext cx="1656934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90CAD4-9A3F-00C4-0608-1EA4DDDD696B}"/>
              </a:ext>
            </a:extLst>
          </p:cNvPr>
          <p:cNvSpPr/>
          <p:nvPr/>
        </p:nvSpPr>
        <p:spPr bwMode="white">
          <a:xfrm>
            <a:off x="1746954" y="6144773"/>
            <a:ext cx="1173661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43E6CF-D62E-224E-9EE9-7525A8A08EFB}"/>
              </a:ext>
            </a:extLst>
          </p:cNvPr>
          <p:cNvSpPr/>
          <p:nvPr/>
        </p:nvSpPr>
        <p:spPr bwMode="white">
          <a:xfrm>
            <a:off x="6191335" y="6144773"/>
            <a:ext cx="940654" cy="32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68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A7BBF-13F7-EBFB-00A9-56CED5A31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2E7BF-0AE5-120C-6E7D-EDC4407FC5BA}"/>
              </a:ext>
            </a:extLst>
          </p:cNvPr>
          <p:cNvSpPr/>
          <p:nvPr/>
        </p:nvSpPr>
        <p:spPr bwMode="white">
          <a:xfrm>
            <a:off x="681904" y="2410743"/>
            <a:ext cx="2123809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5B56D-C855-FBFD-5013-51181900D0DB}"/>
              </a:ext>
            </a:extLst>
          </p:cNvPr>
          <p:cNvSpPr/>
          <p:nvPr/>
        </p:nvSpPr>
        <p:spPr bwMode="white">
          <a:xfrm>
            <a:off x="5634285" y="2448855"/>
            <a:ext cx="2085714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2A5E8-1AF4-DAB3-B5DD-E917A206E23F}"/>
              </a:ext>
            </a:extLst>
          </p:cNvPr>
          <p:cNvSpPr/>
          <p:nvPr/>
        </p:nvSpPr>
        <p:spPr bwMode="white">
          <a:xfrm>
            <a:off x="681904" y="3477890"/>
            <a:ext cx="1342857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B3C63C-F78B-470A-AB10-A5FD8B91CF2F}"/>
              </a:ext>
            </a:extLst>
          </p:cNvPr>
          <p:cNvSpPr/>
          <p:nvPr/>
        </p:nvSpPr>
        <p:spPr bwMode="white">
          <a:xfrm>
            <a:off x="5634285" y="3477890"/>
            <a:ext cx="1038095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87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2719A-44DB-EA97-F1A4-6817A2B8B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917"/>
            <a:ext cx="10128528" cy="608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900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D7F43-CBC6-63DF-4905-E77157CFC5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3498A-9CD6-76AF-3A01-7FC9CA5654E8}"/>
              </a:ext>
            </a:extLst>
          </p:cNvPr>
          <p:cNvSpPr/>
          <p:nvPr/>
        </p:nvSpPr>
        <p:spPr bwMode="white">
          <a:xfrm>
            <a:off x="1224761" y="1258037"/>
            <a:ext cx="2142857" cy="37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3D5E1-7FE2-B5E7-FC7A-FB54BD7DE262}"/>
              </a:ext>
            </a:extLst>
          </p:cNvPr>
          <p:cNvSpPr/>
          <p:nvPr/>
        </p:nvSpPr>
        <p:spPr bwMode="white">
          <a:xfrm>
            <a:off x="681904" y="2297308"/>
            <a:ext cx="216190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3C016C-3FCE-90D5-16BE-1C02C0D5132D}"/>
              </a:ext>
            </a:extLst>
          </p:cNvPr>
          <p:cNvSpPr/>
          <p:nvPr/>
        </p:nvSpPr>
        <p:spPr bwMode="white">
          <a:xfrm>
            <a:off x="681904" y="3279371"/>
            <a:ext cx="2114285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4D771B-F717-95D9-887D-F2AA5938AEC7}"/>
              </a:ext>
            </a:extLst>
          </p:cNvPr>
          <p:cNvSpPr/>
          <p:nvPr/>
        </p:nvSpPr>
        <p:spPr bwMode="white">
          <a:xfrm>
            <a:off x="681904" y="4270969"/>
            <a:ext cx="7133333" cy="4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1BCE8-32D3-480A-B670-E8A4177DB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5121"/>
            <a:ext cx="9192424" cy="6096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994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19A08-99F5-3642-F48F-3ABD67187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62926F-445E-273C-21E9-351DB1B040F8}"/>
              </a:ext>
            </a:extLst>
          </p:cNvPr>
          <p:cNvSpPr/>
          <p:nvPr/>
        </p:nvSpPr>
        <p:spPr bwMode="white">
          <a:xfrm>
            <a:off x="681904" y="1334794"/>
            <a:ext cx="8742857" cy="42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0BC8A-A9C0-2347-79AA-0DAFA221C863}"/>
              </a:ext>
            </a:extLst>
          </p:cNvPr>
          <p:cNvSpPr/>
          <p:nvPr/>
        </p:nvSpPr>
        <p:spPr bwMode="white">
          <a:xfrm>
            <a:off x="681904" y="2375442"/>
            <a:ext cx="3723809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D63EFD-6430-FD94-0DF8-059CF3E473A0}"/>
              </a:ext>
            </a:extLst>
          </p:cNvPr>
          <p:cNvSpPr/>
          <p:nvPr/>
        </p:nvSpPr>
        <p:spPr bwMode="white">
          <a:xfrm>
            <a:off x="681904" y="3358806"/>
            <a:ext cx="5846144" cy="47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221088"/>
            <a:ext cx="7848872" cy="190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86822-E59C-852D-8DC4-676E6E61BB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6837"/>
            <a:ext cx="8328328" cy="611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24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4964B-6B2B-299B-DE55-14E913F14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9103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814FC-150A-A021-EAF8-BEB32104606B}"/>
              </a:ext>
            </a:extLst>
          </p:cNvPr>
          <p:cNvSpPr/>
          <p:nvPr/>
        </p:nvSpPr>
        <p:spPr bwMode="white">
          <a:xfrm>
            <a:off x="1472380" y="2190622"/>
            <a:ext cx="3831532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E6BF9F-C326-8166-0959-BB876DF5DF11}"/>
              </a:ext>
            </a:extLst>
          </p:cNvPr>
          <p:cNvSpPr/>
          <p:nvPr/>
        </p:nvSpPr>
        <p:spPr bwMode="white">
          <a:xfrm>
            <a:off x="1481904" y="3118111"/>
            <a:ext cx="6486304" cy="58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3834931"/>
            <a:ext cx="5041310" cy="283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7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2023-12-22T14:01:02Z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