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636912"/>
            <a:ext cx="6912768" cy="162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67115-1F35-D158-925E-F9C8AE554D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421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07B8FF6-BBBF-D086-9520-4243C89756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2" r="11679" b="46092"/>
          <a:stretch/>
        </p:blipFill>
        <p:spPr>
          <a:xfrm>
            <a:off x="7824192" y="4005064"/>
            <a:ext cx="3600400" cy="267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873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B8FF6-BBBF-D086-9520-4243C89756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4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BB11AA-E0EF-E3F6-5AA7-B2489516D0DD}"/>
              </a:ext>
            </a:extLst>
          </p:cNvPr>
          <p:cNvSpPr/>
          <p:nvPr/>
        </p:nvSpPr>
        <p:spPr bwMode="white">
          <a:xfrm>
            <a:off x="682136" y="1388842"/>
            <a:ext cx="5053824" cy="4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433130-0256-1782-887F-F654CDBA1D7F}"/>
              </a:ext>
            </a:extLst>
          </p:cNvPr>
          <p:cNvSpPr/>
          <p:nvPr/>
        </p:nvSpPr>
        <p:spPr bwMode="white">
          <a:xfrm>
            <a:off x="682136" y="2336209"/>
            <a:ext cx="5341856" cy="139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557F8B-21AC-A3D1-8F77-BCDD3DC00F9D}"/>
              </a:ext>
            </a:extLst>
          </p:cNvPr>
          <p:cNvSpPr/>
          <p:nvPr/>
        </p:nvSpPr>
        <p:spPr bwMode="white">
          <a:xfrm>
            <a:off x="682136" y="4183578"/>
            <a:ext cx="5701896" cy="48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E9757A5-67E0-0939-901E-5C004C095240}"/>
              </a:ext>
            </a:extLst>
          </p:cNvPr>
          <p:cNvSpPr/>
          <p:nvPr/>
        </p:nvSpPr>
        <p:spPr bwMode="white">
          <a:xfrm>
            <a:off x="682136" y="5121473"/>
            <a:ext cx="5701896" cy="4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ACE955C-93F3-0E8E-F018-C95441B60CB8}"/>
              </a:ext>
            </a:extLst>
          </p:cNvPr>
          <p:cNvSpPr/>
          <p:nvPr/>
        </p:nvSpPr>
        <p:spPr bwMode="white">
          <a:xfrm>
            <a:off x="682136" y="6021473"/>
            <a:ext cx="9158280" cy="48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6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17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C7761-A9F4-F283-32C7-8641067A82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9721080" cy="2939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6E47EF3-AA6E-1A31-15E6-0B9E09E0F4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98"/>
          <a:stretch/>
        </p:blipFill>
        <p:spPr>
          <a:xfrm>
            <a:off x="6023992" y="2708920"/>
            <a:ext cx="5631606" cy="399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599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FA8D3-CBFF-A9B6-7EFE-7D26ADC756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48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EEC35D-0463-85A4-2BD8-A85D668C6390}"/>
              </a:ext>
            </a:extLst>
          </p:cNvPr>
          <p:cNvSpPr/>
          <p:nvPr/>
        </p:nvSpPr>
        <p:spPr bwMode="white">
          <a:xfrm>
            <a:off x="7672380" y="901677"/>
            <a:ext cx="619046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2DEC3-6714-F3C4-50E8-86F346C0453A}"/>
              </a:ext>
            </a:extLst>
          </p:cNvPr>
          <p:cNvSpPr/>
          <p:nvPr/>
        </p:nvSpPr>
        <p:spPr bwMode="white">
          <a:xfrm>
            <a:off x="7843809" y="3372659"/>
            <a:ext cx="342857" cy="41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6E47EF3-AA6E-1A31-15E6-0B9E09E0F4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98"/>
          <a:stretch/>
        </p:blipFill>
        <p:spPr>
          <a:xfrm>
            <a:off x="6023992" y="3997758"/>
            <a:ext cx="3816424" cy="270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695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68CB1-6426-70CB-52C3-6E57F2DFAB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664"/>
            <a:ext cx="10800000" cy="495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E830EB-AECE-386B-59E6-A3319E806189}"/>
              </a:ext>
            </a:extLst>
          </p:cNvPr>
          <p:cNvSpPr/>
          <p:nvPr/>
        </p:nvSpPr>
        <p:spPr bwMode="white">
          <a:xfrm>
            <a:off x="7653333" y="852722"/>
            <a:ext cx="609523" cy="4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4C09D9-73E4-41CB-DE86-507215464BCB}"/>
              </a:ext>
            </a:extLst>
          </p:cNvPr>
          <p:cNvSpPr/>
          <p:nvPr/>
        </p:nvSpPr>
        <p:spPr bwMode="white">
          <a:xfrm>
            <a:off x="7662857" y="3321813"/>
            <a:ext cx="609523" cy="4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6E47EF3-AA6E-1A31-15E6-0B9E09E0F4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98"/>
          <a:stretch/>
        </p:blipFill>
        <p:spPr>
          <a:xfrm>
            <a:off x="6023992" y="3844374"/>
            <a:ext cx="4032448" cy="286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953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02407-12A1-74AD-8A3B-8530BF850A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04664"/>
            <a:ext cx="10153128" cy="373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E344B33-F9B3-FCE2-C474-09DF787266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1" r="66697"/>
          <a:stretch/>
        </p:blipFill>
        <p:spPr>
          <a:xfrm>
            <a:off x="800977" y="4336385"/>
            <a:ext cx="3287768" cy="71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B426FF-619C-65FC-2F0D-6C1AF76E9923}"/>
              </a:ext>
            </a:extLst>
          </p:cNvPr>
          <p:cNvSpPr/>
          <p:nvPr/>
        </p:nvSpPr>
        <p:spPr bwMode="white">
          <a:xfrm>
            <a:off x="766154" y="4437112"/>
            <a:ext cx="2881574" cy="40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E344B33-F9B3-FCE2-C474-09DF787266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0" b="17339"/>
          <a:stretch/>
        </p:blipFill>
        <p:spPr>
          <a:xfrm>
            <a:off x="4007768" y="3837789"/>
            <a:ext cx="5328592" cy="3020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3453" y="3906512"/>
            <a:ext cx="5038891" cy="283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6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58AEB-BFB0-A226-1D82-3E167156B0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312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43D2466-F6A7-BA12-49CD-340E8DDBAE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 b="61221"/>
          <a:stretch/>
        </p:blipFill>
        <p:spPr>
          <a:xfrm>
            <a:off x="5591944" y="5212482"/>
            <a:ext cx="2639696" cy="167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42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3D2466-F6A7-BA12-49CD-340E8DDBAE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0800000" cy="466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240F30-1428-2604-46D0-BC77A939F9D4}"/>
              </a:ext>
            </a:extLst>
          </p:cNvPr>
          <p:cNvSpPr/>
          <p:nvPr/>
        </p:nvSpPr>
        <p:spPr bwMode="white">
          <a:xfrm>
            <a:off x="1017344" y="2964901"/>
            <a:ext cx="4142552" cy="59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B220AF-1EDB-EBB7-9240-3496A397FA0A}"/>
              </a:ext>
            </a:extLst>
          </p:cNvPr>
          <p:cNvSpPr/>
          <p:nvPr/>
        </p:nvSpPr>
        <p:spPr bwMode="white">
          <a:xfrm>
            <a:off x="1017344" y="3899751"/>
            <a:ext cx="4934640" cy="4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F51FC4-4873-9CE6-84EF-292E24B4AEB8}"/>
              </a:ext>
            </a:extLst>
          </p:cNvPr>
          <p:cNvSpPr/>
          <p:nvPr/>
        </p:nvSpPr>
        <p:spPr bwMode="white">
          <a:xfrm>
            <a:off x="1017344" y="4815523"/>
            <a:ext cx="8967088" cy="48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09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BCFA1-AC97-D1EE-D92A-6ACCEC89C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590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78272-254B-B799-CE5D-18D8C3BF3B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243C1-3F75-5ECD-2E83-0744C5425383}"/>
              </a:ext>
            </a:extLst>
          </p:cNvPr>
          <p:cNvSpPr/>
          <p:nvPr/>
        </p:nvSpPr>
        <p:spPr bwMode="white">
          <a:xfrm>
            <a:off x="681904" y="1153065"/>
            <a:ext cx="3457142" cy="4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DFA59C-31DF-4789-88E6-070FFE81466E}"/>
              </a:ext>
            </a:extLst>
          </p:cNvPr>
          <p:cNvSpPr/>
          <p:nvPr/>
        </p:nvSpPr>
        <p:spPr bwMode="white">
          <a:xfrm>
            <a:off x="681904" y="2191809"/>
            <a:ext cx="6206184" cy="5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84A246-7920-45E7-AF58-8E8673BDC39F}"/>
              </a:ext>
            </a:extLst>
          </p:cNvPr>
          <p:cNvSpPr/>
          <p:nvPr/>
        </p:nvSpPr>
        <p:spPr bwMode="white">
          <a:xfrm>
            <a:off x="681904" y="3221024"/>
            <a:ext cx="3457142" cy="46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377B331-68BB-F491-1450-B928F8384412}"/>
              </a:ext>
            </a:extLst>
          </p:cNvPr>
          <p:cNvSpPr/>
          <p:nvPr/>
        </p:nvSpPr>
        <p:spPr bwMode="white">
          <a:xfrm>
            <a:off x="681904" y="3945285"/>
            <a:ext cx="9590560" cy="166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9F1852A-2AD9-9028-CEC8-C69F6163F6B3}"/>
              </a:ext>
            </a:extLst>
          </p:cNvPr>
          <p:cNvSpPr/>
          <p:nvPr/>
        </p:nvSpPr>
        <p:spPr bwMode="white">
          <a:xfrm>
            <a:off x="7968208" y="1124476"/>
            <a:ext cx="2304256" cy="230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17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