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8BCD9-FD84-8C4B-4DA0-5773C55FC4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791744" y="2852936"/>
            <a:ext cx="4943952" cy="79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50389-8F28-F995-8680-A9AB7B089F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66378B-E99B-1DDD-9042-F25DA8814E1D}"/>
              </a:ext>
            </a:extLst>
          </p:cNvPr>
          <p:cNvSpPr/>
          <p:nvPr/>
        </p:nvSpPr>
        <p:spPr bwMode="white">
          <a:xfrm>
            <a:off x="3791744" y="2348880"/>
            <a:ext cx="1512168" cy="155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7B46DF-DB0A-D888-22B2-6FB0188C282C}"/>
              </a:ext>
            </a:extLst>
          </p:cNvPr>
          <p:cNvSpPr/>
          <p:nvPr/>
        </p:nvSpPr>
        <p:spPr bwMode="white">
          <a:xfrm>
            <a:off x="8904312" y="2348880"/>
            <a:ext cx="1512167" cy="155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6BB6A9-D422-8374-9F0E-0FF9972061CF}"/>
              </a:ext>
            </a:extLst>
          </p:cNvPr>
          <p:cNvSpPr/>
          <p:nvPr/>
        </p:nvSpPr>
        <p:spPr bwMode="white">
          <a:xfrm>
            <a:off x="2415238" y="3918377"/>
            <a:ext cx="276190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D5AFA8-EC38-80F2-E1FC-A591AD913F97}"/>
              </a:ext>
            </a:extLst>
          </p:cNvPr>
          <p:cNvSpPr/>
          <p:nvPr/>
        </p:nvSpPr>
        <p:spPr bwMode="white">
          <a:xfrm>
            <a:off x="7558095" y="3937448"/>
            <a:ext cx="276190" cy="2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5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659A8-9BAD-CC3D-6E7E-876E271C3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57370-D34B-5A39-D3EF-79630A90F416}"/>
              </a:ext>
            </a:extLst>
          </p:cNvPr>
          <p:cNvSpPr/>
          <p:nvPr/>
        </p:nvSpPr>
        <p:spPr bwMode="white">
          <a:xfrm>
            <a:off x="1834284" y="2780928"/>
            <a:ext cx="9518299" cy="31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DC2CF0-0341-82A1-B352-A50F9ED87B62}"/>
              </a:ext>
            </a:extLst>
          </p:cNvPr>
          <p:cNvSpPr/>
          <p:nvPr/>
        </p:nvSpPr>
        <p:spPr bwMode="white">
          <a:xfrm>
            <a:off x="1586666" y="3462119"/>
            <a:ext cx="1104761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B3DB9D-5E00-3990-32B0-9E4095B7C94E}"/>
              </a:ext>
            </a:extLst>
          </p:cNvPr>
          <p:cNvSpPr/>
          <p:nvPr/>
        </p:nvSpPr>
        <p:spPr bwMode="white">
          <a:xfrm>
            <a:off x="1586665" y="4015479"/>
            <a:ext cx="9765917" cy="27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1F3DB4-A36F-A554-C7DD-F505DFD0C491}"/>
              </a:ext>
            </a:extLst>
          </p:cNvPr>
          <p:cNvSpPr/>
          <p:nvPr/>
        </p:nvSpPr>
        <p:spPr bwMode="white">
          <a:xfrm>
            <a:off x="1586665" y="4578378"/>
            <a:ext cx="9765917" cy="33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8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228B1-E0B6-1ED9-C5C6-978AD7307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42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7A820-27D7-0D43-F5E3-FDE71B73A1DC}"/>
              </a:ext>
            </a:extLst>
          </p:cNvPr>
          <p:cNvSpPr/>
          <p:nvPr/>
        </p:nvSpPr>
        <p:spPr bwMode="white">
          <a:xfrm>
            <a:off x="1567618" y="2789656"/>
            <a:ext cx="9280909" cy="34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27564E-D35B-A256-C2EF-C77833CA9386}"/>
              </a:ext>
            </a:extLst>
          </p:cNvPr>
          <p:cNvSpPr/>
          <p:nvPr/>
        </p:nvSpPr>
        <p:spPr bwMode="white">
          <a:xfrm>
            <a:off x="1558094" y="3384151"/>
            <a:ext cx="9290433" cy="30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3AA724-7A60-C444-CB8A-C5F07D9B8AF9}"/>
              </a:ext>
            </a:extLst>
          </p:cNvPr>
          <p:cNvSpPr/>
          <p:nvPr/>
        </p:nvSpPr>
        <p:spPr bwMode="white">
          <a:xfrm>
            <a:off x="1548571" y="3946839"/>
            <a:ext cx="9299956" cy="30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D9C5CF-FBBB-F153-B75A-427B896B04B3}"/>
              </a:ext>
            </a:extLst>
          </p:cNvPr>
          <p:cNvSpPr/>
          <p:nvPr/>
        </p:nvSpPr>
        <p:spPr bwMode="white">
          <a:xfrm>
            <a:off x="1567619" y="4483012"/>
            <a:ext cx="9424925" cy="35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014A931-19E8-52CF-1350-B76351D97F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10934"/>
            <a:ext cx="10800000" cy="165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0827F0-6F99-3695-4797-E6D7CD8E8125}"/>
              </a:ext>
            </a:extLst>
          </p:cNvPr>
          <p:cNvSpPr/>
          <p:nvPr/>
        </p:nvSpPr>
        <p:spPr bwMode="white">
          <a:xfrm>
            <a:off x="1618503" y="5637000"/>
            <a:ext cx="9230024" cy="32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2B360D-52FF-2A4B-A572-B2CF8CF8C4A3}"/>
              </a:ext>
            </a:extLst>
          </p:cNvPr>
          <p:cNvSpPr/>
          <p:nvPr/>
        </p:nvSpPr>
        <p:spPr bwMode="white">
          <a:xfrm>
            <a:off x="1637550" y="6288112"/>
            <a:ext cx="9354993" cy="3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4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F4BFD-DC5F-10E6-B727-8AA3F2CBD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CC7F9-FA0E-7FB9-5EEF-5E0ABCFE70EF}"/>
              </a:ext>
            </a:extLst>
          </p:cNvPr>
          <p:cNvSpPr/>
          <p:nvPr/>
        </p:nvSpPr>
        <p:spPr bwMode="white">
          <a:xfrm>
            <a:off x="1367619" y="2132856"/>
            <a:ext cx="9480909" cy="3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3FF49-FDB3-7D83-5F6B-5880E0AC7156}"/>
              </a:ext>
            </a:extLst>
          </p:cNvPr>
          <p:cNvSpPr/>
          <p:nvPr/>
        </p:nvSpPr>
        <p:spPr bwMode="white">
          <a:xfrm>
            <a:off x="1110476" y="2775009"/>
            <a:ext cx="1647619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B53963-908A-19CB-94A6-0DEB8823591B}"/>
              </a:ext>
            </a:extLst>
          </p:cNvPr>
          <p:cNvSpPr/>
          <p:nvPr/>
        </p:nvSpPr>
        <p:spPr bwMode="white">
          <a:xfrm>
            <a:off x="1110476" y="3242456"/>
            <a:ext cx="9738052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8699EC-C0BA-9828-4F3A-4D275563FEC0}"/>
              </a:ext>
            </a:extLst>
          </p:cNvPr>
          <p:cNvSpPr/>
          <p:nvPr/>
        </p:nvSpPr>
        <p:spPr bwMode="white">
          <a:xfrm>
            <a:off x="1110476" y="3728982"/>
            <a:ext cx="9738052" cy="27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8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18670-B733-F98C-A095-CDB83CE35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025B7-A71A-AE9A-942E-4F63FF360D82}"/>
              </a:ext>
            </a:extLst>
          </p:cNvPr>
          <p:cNvSpPr/>
          <p:nvPr/>
        </p:nvSpPr>
        <p:spPr bwMode="white">
          <a:xfrm>
            <a:off x="1567619" y="4175964"/>
            <a:ext cx="4171428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A2BE0D-C870-9D30-5E0B-07E339DF1130}"/>
              </a:ext>
            </a:extLst>
          </p:cNvPr>
          <p:cNvSpPr/>
          <p:nvPr/>
        </p:nvSpPr>
        <p:spPr bwMode="white">
          <a:xfrm>
            <a:off x="6891428" y="4175964"/>
            <a:ext cx="3904761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6EB0C5-E16A-1577-2962-0F2EC0AAB98B}"/>
              </a:ext>
            </a:extLst>
          </p:cNvPr>
          <p:cNvSpPr/>
          <p:nvPr/>
        </p:nvSpPr>
        <p:spPr bwMode="white">
          <a:xfrm>
            <a:off x="1510475" y="4652745"/>
            <a:ext cx="4228571" cy="28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914A77-E8D9-AE6F-6036-6FF4E1AA2823}"/>
              </a:ext>
            </a:extLst>
          </p:cNvPr>
          <p:cNvSpPr/>
          <p:nvPr/>
        </p:nvSpPr>
        <p:spPr bwMode="white">
          <a:xfrm>
            <a:off x="6624761" y="4671816"/>
            <a:ext cx="1104761" cy="2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469921-EFEB-C5D6-5B96-74D92DFD4481}"/>
              </a:ext>
            </a:extLst>
          </p:cNvPr>
          <p:cNvSpPr/>
          <p:nvPr/>
        </p:nvSpPr>
        <p:spPr bwMode="white">
          <a:xfrm>
            <a:off x="6624761" y="5158132"/>
            <a:ext cx="4152380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0EBD0C-7F61-DD7F-8501-1B2653F29402}"/>
              </a:ext>
            </a:extLst>
          </p:cNvPr>
          <p:cNvSpPr/>
          <p:nvPr/>
        </p:nvSpPr>
        <p:spPr bwMode="white">
          <a:xfrm>
            <a:off x="6615237" y="5634912"/>
            <a:ext cx="4180951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1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337AE-1D81-7401-AA6C-50BC4754B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60260-F311-0868-F2D8-833B3E50A286}"/>
              </a:ext>
            </a:extLst>
          </p:cNvPr>
          <p:cNvSpPr/>
          <p:nvPr/>
        </p:nvSpPr>
        <p:spPr bwMode="white">
          <a:xfrm>
            <a:off x="1558095" y="2671355"/>
            <a:ext cx="6338105" cy="30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E47B8B-3AFB-397C-522F-2955F994F600}"/>
              </a:ext>
            </a:extLst>
          </p:cNvPr>
          <p:cNvSpPr/>
          <p:nvPr/>
        </p:nvSpPr>
        <p:spPr bwMode="white">
          <a:xfrm>
            <a:off x="1558095" y="3158248"/>
            <a:ext cx="6338105" cy="31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F8C160-EF59-914F-9A22-F36EDEFD7B5B}"/>
              </a:ext>
            </a:extLst>
          </p:cNvPr>
          <p:cNvSpPr/>
          <p:nvPr/>
        </p:nvSpPr>
        <p:spPr bwMode="white">
          <a:xfrm>
            <a:off x="1567619" y="3721517"/>
            <a:ext cx="6328581" cy="28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7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143D4-649C-7981-EDAC-1EBD8B3349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15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7F328-FAEA-EE36-C236-CC459E819F8E}"/>
              </a:ext>
            </a:extLst>
          </p:cNvPr>
          <p:cNvSpPr/>
          <p:nvPr/>
        </p:nvSpPr>
        <p:spPr bwMode="white">
          <a:xfrm>
            <a:off x="1139047" y="1997569"/>
            <a:ext cx="9205425" cy="30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1DB57-EFA7-2A18-9B9E-C1C0196C38FF}"/>
              </a:ext>
            </a:extLst>
          </p:cNvPr>
          <p:cNvSpPr/>
          <p:nvPr/>
        </p:nvSpPr>
        <p:spPr bwMode="white">
          <a:xfrm>
            <a:off x="1148571" y="2547167"/>
            <a:ext cx="9267909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2E22A8-D2FD-47C7-DDD9-A65B148658A4}"/>
              </a:ext>
            </a:extLst>
          </p:cNvPr>
          <p:cNvSpPr/>
          <p:nvPr/>
        </p:nvSpPr>
        <p:spPr bwMode="white">
          <a:xfrm>
            <a:off x="1139046" y="3052358"/>
            <a:ext cx="9277433" cy="24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E12C70-B0A0-CCA3-0B10-AB229A3058BF}"/>
              </a:ext>
            </a:extLst>
          </p:cNvPr>
          <p:cNvSpPr/>
          <p:nvPr/>
        </p:nvSpPr>
        <p:spPr bwMode="white">
          <a:xfrm>
            <a:off x="1158095" y="3538484"/>
            <a:ext cx="9258384" cy="25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7D337AE-1D81-7401-AA6C-50BC4754BB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t="8356" r="4217" b="10541"/>
          <a:stretch/>
        </p:blipFill>
        <p:spPr>
          <a:xfrm>
            <a:off x="4439816" y="4013792"/>
            <a:ext cx="2592288" cy="241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745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B3730-028B-6327-2CD6-46929ADC7D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546D5-E446-FDE8-D717-DD1EBC5CC842}"/>
              </a:ext>
            </a:extLst>
          </p:cNvPr>
          <p:cNvSpPr/>
          <p:nvPr/>
        </p:nvSpPr>
        <p:spPr bwMode="white">
          <a:xfrm>
            <a:off x="4943872" y="1556792"/>
            <a:ext cx="328508" cy="24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9E1B3-D958-8C30-7DF3-F0E02E7DC580}"/>
              </a:ext>
            </a:extLst>
          </p:cNvPr>
          <p:cNvSpPr/>
          <p:nvPr/>
        </p:nvSpPr>
        <p:spPr bwMode="white">
          <a:xfrm>
            <a:off x="5643809" y="2105967"/>
            <a:ext cx="514285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32E9D9-6CB4-532F-6879-AEA312FB0AE3}"/>
              </a:ext>
            </a:extLst>
          </p:cNvPr>
          <p:cNvSpPr/>
          <p:nvPr/>
        </p:nvSpPr>
        <p:spPr bwMode="white">
          <a:xfrm>
            <a:off x="3834285" y="2630069"/>
            <a:ext cx="523809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097FA-2E51-CBB3-40AC-4274D18A0947}"/>
              </a:ext>
            </a:extLst>
          </p:cNvPr>
          <p:cNvSpPr/>
          <p:nvPr/>
        </p:nvSpPr>
        <p:spPr bwMode="white">
          <a:xfrm>
            <a:off x="7539047" y="2630069"/>
            <a:ext cx="504760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776E4-34CA-89B6-D29B-D76693A6DD69}"/>
              </a:ext>
            </a:extLst>
          </p:cNvPr>
          <p:cNvSpPr/>
          <p:nvPr/>
        </p:nvSpPr>
        <p:spPr bwMode="white">
          <a:xfrm>
            <a:off x="3281904" y="3659216"/>
            <a:ext cx="523809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68096-79A9-2EA1-5000-2515A3FB1B52}"/>
              </a:ext>
            </a:extLst>
          </p:cNvPr>
          <p:cNvSpPr/>
          <p:nvPr/>
        </p:nvSpPr>
        <p:spPr bwMode="white">
          <a:xfrm>
            <a:off x="6424761" y="3659216"/>
            <a:ext cx="523809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B9A749-304B-CD63-0A0D-2B61A8888FF9}"/>
              </a:ext>
            </a:extLst>
          </p:cNvPr>
          <p:cNvSpPr/>
          <p:nvPr/>
        </p:nvSpPr>
        <p:spPr bwMode="white">
          <a:xfrm>
            <a:off x="9720000" y="3659216"/>
            <a:ext cx="685714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6D8ADD-9CEE-C9FA-2A25-2F6038A91E2B}"/>
              </a:ext>
            </a:extLst>
          </p:cNvPr>
          <p:cNvSpPr/>
          <p:nvPr/>
        </p:nvSpPr>
        <p:spPr bwMode="white">
          <a:xfrm>
            <a:off x="6329523" y="4183318"/>
            <a:ext cx="371428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B26E4B-A6F6-438E-F158-0B8FA16D6827}"/>
              </a:ext>
            </a:extLst>
          </p:cNvPr>
          <p:cNvSpPr/>
          <p:nvPr/>
        </p:nvSpPr>
        <p:spPr bwMode="white">
          <a:xfrm>
            <a:off x="9262857" y="4183318"/>
            <a:ext cx="371428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17AFBB-9294-E907-23BE-30881A92326A}"/>
              </a:ext>
            </a:extLst>
          </p:cNvPr>
          <p:cNvSpPr/>
          <p:nvPr/>
        </p:nvSpPr>
        <p:spPr bwMode="white">
          <a:xfrm>
            <a:off x="2986666" y="4697891"/>
            <a:ext cx="666666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9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C1EEE-6A46-D711-FE06-A66054894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F7C0F-610C-33C5-733C-367697EB8FA0}"/>
              </a:ext>
            </a:extLst>
          </p:cNvPr>
          <p:cNvSpPr/>
          <p:nvPr/>
        </p:nvSpPr>
        <p:spPr bwMode="white">
          <a:xfrm>
            <a:off x="2015238" y="1858442"/>
            <a:ext cx="336346" cy="1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17F43-A0EB-A015-681B-1CD98F171533}"/>
              </a:ext>
            </a:extLst>
          </p:cNvPr>
          <p:cNvSpPr/>
          <p:nvPr/>
        </p:nvSpPr>
        <p:spPr bwMode="white">
          <a:xfrm>
            <a:off x="5167619" y="1791721"/>
            <a:ext cx="352380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99C14-F3BE-AC75-C8D3-867F3C2867D0}"/>
              </a:ext>
            </a:extLst>
          </p:cNvPr>
          <p:cNvSpPr/>
          <p:nvPr/>
        </p:nvSpPr>
        <p:spPr bwMode="white">
          <a:xfrm>
            <a:off x="4472380" y="2420810"/>
            <a:ext cx="685714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2CF5B-7805-C4C3-CDE5-BF96A7A63332}"/>
              </a:ext>
            </a:extLst>
          </p:cNvPr>
          <p:cNvSpPr/>
          <p:nvPr/>
        </p:nvSpPr>
        <p:spPr bwMode="white">
          <a:xfrm>
            <a:off x="3129523" y="3002241"/>
            <a:ext cx="200000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8C8AC6-61FF-6A24-9139-EA8F7FBD3905}"/>
              </a:ext>
            </a:extLst>
          </p:cNvPr>
          <p:cNvSpPr/>
          <p:nvPr/>
        </p:nvSpPr>
        <p:spPr bwMode="white">
          <a:xfrm>
            <a:off x="4377142" y="4241355"/>
            <a:ext cx="209523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8F252A-4B08-C77D-2895-5CA3D0414980}"/>
              </a:ext>
            </a:extLst>
          </p:cNvPr>
          <p:cNvSpPr/>
          <p:nvPr/>
        </p:nvSpPr>
        <p:spPr bwMode="white">
          <a:xfrm>
            <a:off x="4377142" y="4756064"/>
            <a:ext cx="371428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744C1-4EBB-62B9-52F5-6C164CE8C5E0}"/>
              </a:ext>
            </a:extLst>
          </p:cNvPr>
          <p:cNvSpPr/>
          <p:nvPr/>
        </p:nvSpPr>
        <p:spPr bwMode="white">
          <a:xfrm>
            <a:off x="4377142" y="5280305"/>
            <a:ext cx="371428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EF7C0F-610C-33C5-733C-367697EB8FA0}"/>
              </a:ext>
            </a:extLst>
          </p:cNvPr>
          <p:cNvSpPr/>
          <p:nvPr/>
        </p:nvSpPr>
        <p:spPr bwMode="white">
          <a:xfrm>
            <a:off x="8544272" y="1791721"/>
            <a:ext cx="288032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6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90C5C-5342-BFEF-82A5-4291FC945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454F67-4E1F-01E4-6B82-A269100476AA}"/>
              </a:ext>
            </a:extLst>
          </p:cNvPr>
          <p:cNvSpPr/>
          <p:nvPr/>
        </p:nvSpPr>
        <p:spPr bwMode="white">
          <a:xfrm>
            <a:off x="6786666" y="1448725"/>
            <a:ext cx="523809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74CA6-3D5E-F232-6EA4-BE6BCD474B2D}"/>
              </a:ext>
            </a:extLst>
          </p:cNvPr>
          <p:cNvSpPr/>
          <p:nvPr/>
        </p:nvSpPr>
        <p:spPr bwMode="white">
          <a:xfrm>
            <a:off x="6786666" y="1963589"/>
            <a:ext cx="523809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7B399-BB30-FEF3-80C5-E38360B49DFD}"/>
              </a:ext>
            </a:extLst>
          </p:cNvPr>
          <p:cNvSpPr/>
          <p:nvPr/>
        </p:nvSpPr>
        <p:spPr bwMode="white">
          <a:xfrm>
            <a:off x="3281904" y="3260282"/>
            <a:ext cx="523809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2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1BC48-8DC0-7301-4C02-5C69207EB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662CA-E681-02D8-481D-DCBB662603F1}"/>
              </a:ext>
            </a:extLst>
          </p:cNvPr>
          <p:cNvSpPr/>
          <p:nvPr/>
        </p:nvSpPr>
        <p:spPr bwMode="white">
          <a:xfrm>
            <a:off x="10462857" y="1630159"/>
            <a:ext cx="276190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8E47C0-F2CB-4530-4FE4-5DFC80C4D15A}"/>
              </a:ext>
            </a:extLst>
          </p:cNvPr>
          <p:cNvSpPr/>
          <p:nvPr/>
        </p:nvSpPr>
        <p:spPr bwMode="white">
          <a:xfrm>
            <a:off x="10462857" y="2145240"/>
            <a:ext cx="276190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D3DFA-E1D1-464C-6427-54048756D130}"/>
              </a:ext>
            </a:extLst>
          </p:cNvPr>
          <p:cNvSpPr/>
          <p:nvPr/>
        </p:nvSpPr>
        <p:spPr bwMode="white">
          <a:xfrm>
            <a:off x="10462857" y="2669860"/>
            <a:ext cx="276190" cy="21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5DB6E3-0B42-2E2E-299D-584D23656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14653"/>
            <a:ext cx="10800000" cy="1132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9D087C-8174-3F1D-84B0-F8DC4A807A7B}"/>
              </a:ext>
            </a:extLst>
          </p:cNvPr>
          <p:cNvSpPr/>
          <p:nvPr/>
        </p:nvSpPr>
        <p:spPr bwMode="white">
          <a:xfrm>
            <a:off x="10475646" y="3249027"/>
            <a:ext cx="276190" cy="22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96F048-26AF-07F5-85AF-E54D979C9E41}"/>
              </a:ext>
            </a:extLst>
          </p:cNvPr>
          <p:cNvSpPr/>
          <p:nvPr/>
        </p:nvSpPr>
        <p:spPr bwMode="white">
          <a:xfrm>
            <a:off x="10437551" y="3824917"/>
            <a:ext cx="314285" cy="28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8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0415B-E0F4-C77D-9F19-A6115C40D5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298B45-03C9-5BD2-3AF2-D71EB3697AEA}"/>
              </a:ext>
            </a:extLst>
          </p:cNvPr>
          <p:cNvSpPr/>
          <p:nvPr/>
        </p:nvSpPr>
        <p:spPr bwMode="white">
          <a:xfrm>
            <a:off x="7529523" y="1638693"/>
            <a:ext cx="228572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AB3B6-EAF1-A754-B6CE-C0CC8E034717}"/>
              </a:ext>
            </a:extLst>
          </p:cNvPr>
          <p:cNvSpPr/>
          <p:nvPr/>
        </p:nvSpPr>
        <p:spPr bwMode="white">
          <a:xfrm>
            <a:off x="6786666" y="2714927"/>
            <a:ext cx="285715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1D37C8-5DB4-8B5E-91D8-4104FA88BAA8}"/>
              </a:ext>
            </a:extLst>
          </p:cNvPr>
          <p:cNvSpPr/>
          <p:nvPr/>
        </p:nvSpPr>
        <p:spPr bwMode="white">
          <a:xfrm>
            <a:off x="7291428" y="3781636"/>
            <a:ext cx="228571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74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E6AC8-2DD0-4B03-FCB9-6EBA52F00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AE070-BAE2-17A4-5C93-0101345B9355}"/>
              </a:ext>
            </a:extLst>
          </p:cNvPr>
          <p:cNvSpPr/>
          <p:nvPr/>
        </p:nvSpPr>
        <p:spPr bwMode="white">
          <a:xfrm>
            <a:off x="4062857" y="1124552"/>
            <a:ext cx="23809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DB4DB-431A-C2A0-8222-947656DF4577}"/>
              </a:ext>
            </a:extLst>
          </p:cNvPr>
          <p:cNvSpPr/>
          <p:nvPr/>
        </p:nvSpPr>
        <p:spPr bwMode="white">
          <a:xfrm>
            <a:off x="3367619" y="2735884"/>
            <a:ext cx="228571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62A98-6D42-8E30-16D3-9CA1743FD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603C9-BC5D-20EB-9C3F-5F329B4D9B99}"/>
              </a:ext>
            </a:extLst>
          </p:cNvPr>
          <p:cNvSpPr/>
          <p:nvPr/>
        </p:nvSpPr>
        <p:spPr bwMode="white">
          <a:xfrm>
            <a:off x="2815238" y="2222725"/>
            <a:ext cx="514285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2168D-CC4E-6A41-7FD9-0E3606CE6BE6}"/>
              </a:ext>
            </a:extLst>
          </p:cNvPr>
          <p:cNvSpPr/>
          <p:nvPr/>
        </p:nvSpPr>
        <p:spPr bwMode="white">
          <a:xfrm>
            <a:off x="5320000" y="2222725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7BCF63-D222-9296-3219-BE0D9FFD760D}"/>
              </a:ext>
            </a:extLst>
          </p:cNvPr>
          <p:cNvSpPr/>
          <p:nvPr/>
        </p:nvSpPr>
        <p:spPr bwMode="white">
          <a:xfrm>
            <a:off x="7834285" y="2222725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8F9BBD-9261-C4F9-E3F3-5C69BB88634C}"/>
              </a:ext>
            </a:extLst>
          </p:cNvPr>
          <p:cNvSpPr/>
          <p:nvPr/>
        </p:nvSpPr>
        <p:spPr bwMode="white">
          <a:xfrm>
            <a:off x="10348571" y="2222725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205064-D107-D289-EB4A-05F6E90DB616}"/>
              </a:ext>
            </a:extLst>
          </p:cNvPr>
          <p:cNvSpPr/>
          <p:nvPr/>
        </p:nvSpPr>
        <p:spPr bwMode="white">
          <a:xfrm>
            <a:off x="2805714" y="2757387"/>
            <a:ext cx="685714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88C60C-BA69-1736-E558-BE0D07C96917}"/>
              </a:ext>
            </a:extLst>
          </p:cNvPr>
          <p:cNvSpPr/>
          <p:nvPr/>
        </p:nvSpPr>
        <p:spPr bwMode="white">
          <a:xfrm>
            <a:off x="5320000" y="2757387"/>
            <a:ext cx="685714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597D4B-9294-A12F-5E10-CC0C23BC9F9D}"/>
              </a:ext>
            </a:extLst>
          </p:cNvPr>
          <p:cNvSpPr/>
          <p:nvPr/>
        </p:nvSpPr>
        <p:spPr bwMode="white">
          <a:xfrm>
            <a:off x="7834285" y="2757387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038EDC-0189-B985-0F71-18AB4CBEA3FC}"/>
              </a:ext>
            </a:extLst>
          </p:cNvPr>
          <p:cNvSpPr/>
          <p:nvPr/>
        </p:nvSpPr>
        <p:spPr bwMode="white">
          <a:xfrm>
            <a:off x="10348571" y="2757387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9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6FCFA-76FD-9B39-AE9F-033AEB6BFA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C7347-42ED-13AD-0EAC-29ABD409C8FC}"/>
              </a:ext>
            </a:extLst>
          </p:cNvPr>
          <p:cNvSpPr/>
          <p:nvPr/>
        </p:nvSpPr>
        <p:spPr bwMode="white">
          <a:xfrm>
            <a:off x="2339047" y="1714862"/>
            <a:ext cx="523809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B2748-129C-AFE0-B19B-3685C7DC926E}"/>
              </a:ext>
            </a:extLst>
          </p:cNvPr>
          <p:cNvSpPr/>
          <p:nvPr/>
        </p:nvSpPr>
        <p:spPr bwMode="white">
          <a:xfrm>
            <a:off x="5653333" y="1714862"/>
            <a:ext cx="666666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14A8DD-7E22-AA57-69C3-0296F1ED2CCB}"/>
              </a:ext>
            </a:extLst>
          </p:cNvPr>
          <p:cNvSpPr/>
          <p:nvPr/>
        </p:nvSpPr>
        <p:spPr bwMode="white">
          <a:xfrm>
            <a:off x="9091428" y="1714862"/>
            <a:ext cx="523809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AFF2D8-0486-28E5-DE55-116125B891F4}"/>
              </a:ext>
            </a:extLst>
          </p:cNvPr>
          <p:cNvSpPr/>
          <p:nvPr/>
        </p:nvSpPr>
        <p:spPr bwMode="white">
          <a:xfrm>
            <a:off x="1055440" y="2267247"/>
            <a:ext cx="1512168" cy="15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AC0D3-A204-7284-15F2-77445EB3D680}"/>
              </a:ext>
            </a:extLst>
          </p:cNvPr>
          <p:cNvSpPr/>
          <p:nvPr/>
        </p:nvSpPr>
        <p:spPr bwMode="white">
          <a:xfrm>
            <a:off x="4223792" y="2267247"/>
            <a:ext cx="1584176" cy="155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DF75E7-4D71-A596-8ACB-D23E1D38F6AD}"/>
              </a:ext>
            </a:extLst>
          </p:cNvPr>
          <p:cNvSpPr/>
          <p:nvPr/>
        </p:nvSpPr>
        <p:spPr bwMode="white">
          <a:xfrm>
            <a:off x="7752184" y="2267247"/>
            <a:ext cx="1584176" cy="144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D9BCD4E0-DC8B-CCAA-1983-B5AC84684C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94438"/>
            <a:ext cx="10800000" cy="2240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9C722B-E5FF-0AB5-22C8-EC5A5E3A6FB4}"/>
              </a:ext>
            </a:extLst>
          </p:cNvPr>
          <p:cNvSpPr/>
          <p:nvPr/>
        </p:nvSpPr>
        <p:spPr bwMode="white">
          <a:xfrm>
            <a:off x="2375067" y="4175617"/>
            <a:ext cx="676190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CB05965-2562-8791-AD2A-7F2A4E223860}"/>
              </a:ext>
            </a:extLst>
          </p:cNvPr>
          <p:cNvSpPr/>
          <p:nvPr/>
        </p:nvSpPr>
        <p:spPr bwMode="white">
          <a:xfrm>
            <a:off x="5670305" y="4175617"/>
            <a:ext cx="676190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47DBC21-0941-B289-93E1-818DBFABECBE}"/>
              </a:ext>
            </a:extLst>
          </p:cNvPr>
          <p:cNvSpPr/>
          <p:nvPr/>
        </p:nvSpPr>
        <p:spPr bwMode="white">
          <a:xfrm>
            <a:off x="9127448" y="4175617"/>
            <a:ext cx="514285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098C0E-3B2D-2586-07EA-2DA8843CDDB0}"/>
              </a:ext>
            </a:extLst>
          </p:cNvPr>
          <p:cNvSpPr/>
          <p:nvPr/>
        </p:nvSpPr>
        <p:spPr bwMode="white">
          <a:xfrm>
            <a:off x="1055440" y="4719154"/>
            <a:ext cx="1512168" cy="151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6550EC8-8792-0E20-0E54-84E829D8D199}"/>
              </a:ext>
            </a:extLst>
          </p:cNvPr>
          <p:cNvSpPr/>
          <p:nvPr/>
        </p:nvSpPr>
        <p:spPr bwMode="white">
          <a:xfrm>
            <a:off x="4223792" y="4719154"/>
            <a:ext cx="1584176" cy="151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0432DCE-8F39-FAE9-CDC2-D9871D013B85}"/>
              </a:ext>
            </a:extLst>
          </p:cNvPr>
          <p:cNvSpPr/>
          <p:nvPr/>
        </p:nvSpPr>
        <p:spPr bwMode="white">
          <a:xfrm>
            <a:off x="7752184" y="4719154"/>
            <a:ext cx="1584176" cy="151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