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6" r:id="rId3"/>
    <p:sldId id="335" r:id="rId4"/>
    <p:sldId id="334" r:id="rId5"/>
    <p:sldId id="333" r:id="rId6"/>
    <p:sldId id="332" r:id="rId7"/>
    <p:sldId id="331" r:id="rId8"/>
    <p:sldId id="330" r:id="rId9"/>
    <p:sldId id="329" r:id="rId10"/>
    <p:sldId id="327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6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5720" y="2708920"/>
            <a:ext cx="4742407" cy="9550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3ECAD27-866A-9DCB-40AE-1A9BD0B8032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548680"/>
            <a:ext cx="10800000" cy="33206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B6739DA-39D7-F35B-12AD-34AC19D8C4DC}"/>
              </a:ext>
            </a:extLst>
          </p:cNvPr>
          <p:cNvSpPr/>
          <p:nvPr/>
        </p:nvSpPr>
        <p:spPr bwMode="white">
          <a:xfrm>
            <a:off x="1572749" y="1999076"/>
            <a:ext cx="4498651" cy="400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C988FBE-91F2-4E19-A5A4-B8791D978EAE}"/>
              </a:ext>
            </a:extLst>
          </p:cNvPr>
          <p:cNvSpPr/>
          <p:nvPr/>
        </p:nvSpPr>
        <p:spPr bwMode="white">
          <a:xfrm>
            <a:off x="1601320" y="3048705"/>
            <a:ext cx="5046144" cy="486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ECB570E4-4276-7A71-D745-CA70270632D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556"/>
          <a:stretch/>
        </p:blipFill>
        <p:spPr>
          <a:xfrm>
            <a:off x="7930554" y="1133471"/>
            <a:ext cx="3948894" cy="25405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1" name="img_16777215">
            <a:extLst>
              <a:ext uri="{FF2B5EF4-FFF2-40B4-BE49-F238E27FC236}">
                <a16:creationId xmlns:a16="http://schemas.microsoft.com/office/drawing/2014/main" id="{0D7EFC25-4BB0-41A9-89FD-6070EB77FC57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3717032"/>
            <a:ext cx="10800000" cy="31625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9EA4369-AF71-71A0-94AD-8872F0E519C0}"/>
              </a:ext>
            </a:extLst>
          </p:cNvPr>
          <p:cNvSpPr/>
          <p:nvPr/>
        </p:nvSpPr>
        <p:spPr bwMode="white">
          <a:xfrm>
            <a:off x="1582273" y="5098252"/>
            <a:ext cx="4585735" cy="400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650E7ACA-A195-96CF-DDD4-B160B65A13F8}"/>
              </a:ext>
            </a:extLst>
          </p:cNvPr>
          <p:cNvSpPr/>
          <p:nvPr/>
        </p:nvSpPr>
        <p:spPr bwMode="white">
          <a:xfrm>
            <a:off x="1610844" y="6146074"/>
            <a:ext cx="4989212" cy="485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586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2" grpId="0" animBg="1"/>
      <p:bldP spid="1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E19719D-6095-ADA3-6624-B65AFB5A131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178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5C402E6-0710-FE92-318D-7634A5E7D681}"/>
              </a:ext>
            </a:extLst>
          </p:cNvPr>
          <p:cNvSpPr/>
          <p:nvPr/>
        </p:nvSpPr>
        <p:spPr bwMode="white">
          <a:xfrm>
            <a:off x="1462856" y="2423380"/>
            <a:ext cx="5497239" cy="420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F7DA7F8-4F55-6F7C-D302-DB733319D8FF}"/>
              </a:ext>
            </a:extLst>
          </p:cNvPr>
          <p:cNvSpPr/>
          <p:nvPr/>
        </p:nvSpPr>
        <p:spPr bwMode="white">
          <a:xfrm>
            <a:off x="1343472" y="3483269"/>
            <a:ext cx="4896544" cy="486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img_16777215">
            <a:extLst>
              <a:ext uri="{FF2B5EF4-FFF2-40B4-BE49-F238E27FC236}">
                <a16:creationId xmlns:a16="http://schemas.microsoft.com/office/drawing/2014/main" id="{ECB570E4-4276-7A71-D745-CA70270632D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556"/>
          <a:stretch/>
        </p:blipFill>
        <p:spPr>
          <a:xfrm>
            <a:off x="7930554" y="1133471"/>
            <a:ext cx="3948894" cy="25405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60443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4A6CCF3-1F59-3FC7-7A79-EE0A09B6C1F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71150"/>
            <a:ext cx="9552464" cy="61608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912283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9CD98DB-9324-B567-8847-E7DC948B8E6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836712"/>
            <a:ext cx="1004873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5A84037-27AA-541A-E918-F28EB9EF825E}"/>
              </a:ext>
            </a:extLst>
          </p:cNvPr>
          <p:cNvSpPr/>
          <p:nvPr/>
        </p:nvSpPr>
        <p:spPr bwMode="white">
          <a:xfrm>
            <a:off x="5802950" y="1262065"/>
            <a:ext cx="522817" cy="336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98CAA39-7EF1-2291-CF4B-17277C0BFBF6}"/>
              </a:ext>
            </a:extLst>
          </p:cNvPr>
          <p:cNvSpPr/>
          <p:nvPr/>
        </p:nvSpPr>
        <p:spPr bwMode="white">
          <a:xfrm>
            <a:off x="5359884" y="1846927"/>
            <a:ext cx="770934" cy="336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258C1EA-6065-1870-1613-9113128EB202}"/>
              </a:ext>
            </a:extLst>
          </p:cNvPr>
          <p:cNvSpPr/>
          <p:nvPr/>
        </p:nvSpPr>
        <p:spPr bwMode="white">
          <a:xfrm>
            <a:off x="5413052" y="2848281"/>
            <a:ext cx="531679" cy="336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675A8D6-E855-03F2-D9AD-9F083D4369C2}"/>
              </a:ext>
            </a:extLst>
          </p:cNvPr>
          <p:cNvSpPr/>
          <p:nvPr/>
        </p:nvSpPr>
        <p:spPr bwMode="white">
          <a:xfrm>
            <a:off x="7858776" y="2848281"/>
            <a:ext cx="531679" cy="345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1DDB241-12A4-F3F0-92E3-C5BB82DE3B9C}"/>
              </a:ext>
            </a:extLst>
          </p:cNvPr>
          <p:cNvSpPr/>
          <p:nvPr/>
        </p:nvSpPr>
        <p:spPr bwMode="white">
          <a:xfrm>
            <a:off x="4402861" y="3477450"/>
            <a:ext cx="531679" cy="336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2BFC755-6EFF-4445-7A5B-D318151589AE}"/>
              </a:ext>
            </a:extLst>
          </p:cNvPr>
          <p:cNvSpPr/>
          <p:nvPr/>
        </p:nvSpPr>
        <p:spPr bwMode="white">
          <a:xfrm>
            <a:off x="6033344" y="3477450"/>
            <a:ext cx="531679" cy="336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9E67790-BE79-3EDF-30BE-BCAC11A8CE14}"/>
              </a:ext>
            </a:extLst>
          </p:cNvPr>
          <p:cNvSpPr/>
          <p:nvPr/>
        </p:nvSpPr>
        <p:spPr bwMode="white">
          <a:xfrm>
            <a:off x="7654965" y="3477450"/>
            <a:ext cx="770935" cy="336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610FADF-22F4-3D02-0141-D99B4C83017B}"/>
              </a:ext>
            </a:extLst>
          </p:cNvPr>
          <p:cNvSpPr/>
          <p:nvPr/>
        </p:nvSpPr>
        <p:spPr bwMode="white">
          <a:xfrm>
            <a:off x="5519388" y="4673758"/>
            <a:ext cx="886131" cy="389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475AA2F-F442-0608-BC72-7F4F09FFF340}"/>
              </a:ext>
            </a:extLst>
          </p:cNvPr>
          <p:cNvSpPr/>
          <p:nvPr/>
        </p:nvSpPr>
        <p:spPr bwMode="white">
          <a:xfrm>
            <a:off x="8877827" y="4673758"/>
            <a:ext cx="886131" cy="389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AB5F0EDB-3334-3C19-4B00-5A080C1636D3}"/>
              </a:ext>
            </a:extLst>
          </p:cNvPr>
          <p:cNvSpPr/>
          <p:nvPr/>
        </p:nvSpPr>
        <p:spPr bwMode="white">
          <a:xfrm>
            <a:off x="6680220" y="5719419"/>
            <a:ext cx="1027912" cy="522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8088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C520A0F-2940-4110-CB5E-53BD02CCCA3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6034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796FD94-15E6-E54D-5F62-EB0ADA599DA6}"/>
              </a:ext>
            </a:extLst>
          </p:cNvPr>
          <p:cNvSpPr/>
          <p:nvPr/>
        </p:nvSpPr>
        <p:spPr bwMode="white">
          <a:xfrm>
            <a:off x="1596786" y="2532175"/>
            <a:ext cx="573283" cy="362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5BD21C9-5BC8-0560-ED23-D474EE89CF80}"/>
              </a:ext>
            </a:extLst>
          </p:cNvPr>
          <p:cNvSpPr/>
          <p:nvPr/>
        </p:nvSpPr>
        <p:spPr bwMode="white">
          <a:xfrm>
            <a:off x="2616892" y="2523742"/>
            <a:ext cx="413101" cy="362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5D1EAD8-F61C-76C5-BC65-1B904C43C0C1}"/>
              </a:ext>
            </a:extLst>
          </p:cNvPr>
          <p:cNvSpPr/>
          <p:nvPr/>
        </p:nvSpPr>
        <p:spPr bwMode="white">
          <a:xfrm>
            <a:off x="3493678" y="2532175"/>
            <a:ext cx="539560" cy="362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9648BD0-3D9D-998D-CEDC-3B101EEBAF36}"/>
              </a:ext>
            </a:extLst>
          </p:cNvPr>
          <p:cNvSpPr/>
          <p:nvPr/>
        </p:nvSpPr>
        <p:spPr bwMode="white">
          <a:xfrm>
            <a:off x="4926886" y="2532175"/>
            <a:ext cx="843063" cy="362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1E09DA4-43A8-83D1-CD13-1D2F593EAA64}"/>
              </a:ext>
            </a:extLst>
          </p:cNvPr>
          <p:cNvSpPr/>
          <p:nvPr/>
        </p:nvSpPr>
        <p:spPr bwMode="white">
          <a:xfrm>
            <a:off x="6452831" y="2490008"/>
            <a:ext cx="539560" cy="446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9BC5B80-BA9A-903E-58D2-DD5DEFA3B396}"/>
              </a:ext>
            </a:extLst>
          </p:cNvPr>
          <p:cNvSpPr/>
          <p:nvPr/>
        </p:nvSpPr>
        <p:spPr bwMode="white">
          <a:xfrm>
            <a:off x="3131161" y="3932117"/>
            <a:ext cx="547991" cy="362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CC2B2B2-6011-565B-B02A-6B811C4065C8}"/>
              </a:ext>
            </a:extLst>
          </p:cNvPr>
          <p:cNvSpPr/>
          <p:nvPr/>
        </p:nvSpPr>
        <p:spPr bwMode="white">
          <a:xfrm>
            <a:off x="5280973" y="3932117"/>
            <a:ext cx="843063" cy="362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A178873-2AC4-231B-68AB-C56A3359BCC4}"/>
              </a:ext>
            </a:extLst>
          </p:cNvPr>
          <p:cNvSpPr/>
          <p:nvPr/>
        </p:nvSpPr>
        <p:spPr bwMode="white">
          <a:xfrm>
            <a:off x="2861381" y="4960989"/>
            <a:ext cx="547991" cy="371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1737738-75FF-1B49-CB45-624632B14E6F}"/>
              </a:ext>
            </a:extLst>
          </p:cNvPr>
          <p:cNvSpPr/>
          <p:nvPr/>
        </p:nvSpPr>
        <p:spPr bwMode="white">
          <a:xfrm>
            <a:off x="5019623" y="4969423"/>
            <a:ext cx="564852" cy="362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4E9B0485-CB06-4EF6-FE43-728AC43A30B5}"/>
              </a:ext>
            </a:extLst>
          </p:cNvPr>
          <p:cNvSpPr/>
          <p:nvPr/>
        </p:nvSpPr>
        <p:spPr bwMode="white">
          <a:xfrm>
            <a:off x="1748537" y="6006729"/>
            <a:ext cx="851494" cy="371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10966154-2E43-707A-0E1F-C07E545CAA66}"/>
              </a:ext>
            </a:extLst>
          </p:cNvPr>
          <p:cNvSpPr/>
          <p:nvPr/>
        </p:nvSpPr>
        <p:spPr bwMode="white">
          <a:xfrm>
            <a:off x="3653861" y="6006729"/>
            <a:ext cx="573283" cy="371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099AE3EB-C023-7874-5A21-F7DE6DAE390A}"/>
              </a:ext>
            </a:extLst>
          </p:cNvPr>
          <p:cNvSpPr/>
          <p:nvPr/>
        </p:nvSpPr>
        <p:spPr bwMode="white">
          <a:xfrm>
            <a:off x="5289404" y="6006729"/>
            <a:ext cx="834632" cy="371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5111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5DD8F8B-3DD0-C073-33AE-8FDCE53F4B8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046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830881D-F7CB-EC65-ABB8-74FD3B8BFB1D}"/>
              </a:ext>
            </a:extLst>
          </p:cNvPr>
          <p:cNvSpPr/>
          <p:nvPr/>
        </p:nvSpPr>
        <p:spPr bwMode="white">
          <a:xfrm>
            <a:off x="3881904" y="2649761"/>
            <a:ext cx="952380" cy="419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37135BC-3354-7CAA-E0F9-0F45334A444F}"/>
              </a:ext>
            </a:extLst>
          </p:cNvPr>
          <p:cNvSpPr/>
          <p:nvPr/>
        </p:nvSpPr>
        <p:spPr bwMode="white">
          <a:xfrm>
            <a:off x="5567619" y="2649761"/>
            <a:ext cx="647619" cy="419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5B52CF7-0261-E7B4-6CAA-1F110ED22C08}"/>
              </a:ext>
            </a:extLst>
          </p:cNvPr>
          <p:cNvSpPr/>
          <p:nvPr/>
        </p:nvSpPr>
        <p:spPr bwMode="white">
          <a:xfrm>
            <a:off x="3872380" y="3746025"/>
            <a:ext cx="961904" cy="419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A567E65-309B-2803-0873-8AE62DBED8D1}"/>
              </a:ext>
            </a:extLst>
          </p:cNvPr>
          <p:cNvSpPr/>
          <p:nvPr/>
        </p:nvSpPr>
        <p:spPr bwMode="white">
          <a:xfrm>
            <a:off x="5577142" y="3746025"/>
            <a:ext cx="638095" cy="409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2158B80-F8A6-F269-886C-82327937673B}"/>
              </a:ext>
            </a:extLst>
          </p:cNvPr>
          <p:cNvSpPr/>
          <p:nvPr/>
        </p:nvSpPr>
        <p:spPr bwMode="white">
          <a:xfrm>
            <a:off x="1100952" y="5147337"/>
            <a:ext cx="914285" cy="419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3D231EB-9D87-CF50-DE91-4F52E1DA24EA}"/>
              </a:ext>
            </a:extLst>
          </p:cNvPr>
          <p:cNvSpPr/>
          <p:nvPr/>
        </p:nvSpPr>
        <p:spPr bwMode="white">
          <a:xfrm>
            <a:off x="3148571" y="5147337"/>
            <a:ext cx="914285" cy="419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09AF2EC-2959-9D6C-B665-25F71BD69139}"/>
              </a:ext>
            </a:extLst>
          </p:cNvPr>
          <p:cNvSpPr/>
          <p:nvPr/>
        </p:nvSpPr>
        <p:spPr bwMode="white">
          <a:xfrm>
            <a:off x="5186666" y="5147337"/>
            <a:ext cx="638095" cy="419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6286288-F644-DAEE-0FF0-53730AABC42D}"/>
              </a:ext>
            </a:extLst>
          </p:cNvPr>
          <p:cNvSpPr/>
          <p:nvPr/>
        </p:nvSpPr>
        <p:spPr bwMode="white">
          <a:xfrm>
            <a:off x="6958095" y="5147337"/>
            <a:ext cx="619046" cy="419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46766286-E2D6-3BA8-F522-4220F9E7BA53}"/>
              </a:ext>
            </a:extLst>
          </p:cNvPr>
          <p:cNvSpPr/>
          <p:nvPr/>
        </p:nvSpPr>
        <p:spPr bwMode="white">
          <a:xfrm>
            <a:off x="8710476" y="5147337"/>
            <a:ext cx="914285" cy="419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8602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CB31217-EC1D-5CDD-6CDD-7BF4E5CFDD9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980728"/>
            <a:ext cx="1035284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EC4678A-18E6-4233-AE3B-36CBEEAECFD9}"/>
              </a:ext>
            </a:extLst>
          </p:cNvPr>
          <p:cNvSpPr/>
          <p:nvPr/>
        </p:nvSpPr>
        <p:spPr bwMode="white">
          <a:xfrm>
            <a:off x="4961834" y="1383012"/>
            <a:ext cx="2261694" cy="2846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A706BDA1-CD51-6121-82EC-B0345347338C}"/>
              </a:ext>
            </a:extLst>
          </p:cNvPr>
          <p:cNvSpPr/>
          <p:nvPr/>
        </p:nvSpPr>
        <p:spPr bwMode="white">
          <a:xfrm>
            <a:off x="2543008" y="5817299"/>
            <a:ext cx="5544616" cy="502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2641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F373A81-C505-CC04-7014-7FE86CC6136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371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4F2C66D-8BF4-CFE4-51D3-7E5048499CA0}"/>
              </a:ext>
            </a:extLst>
          </p:cNvPr>
          <p:cNvSpPr/>
          <p:nvPr/>
        </p:nvSpPr>
        <p:spPr bwMode="white">
          <a:xfrm>
            <a:off x="4224761" y="2631679"/>
            <a:ext cx="933333" cy="419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34E3432-4AFA-1F62-9231-DC6A7937194C}"/>
              </a:ext>
            </a:extLst>
          </p:cNvPr>
          <p:cNvSpPr/>
          <p:nvPr/>
        </p:nvSpPr>
        <p:spPr bwMode="white">
          <a:xfrm>
            <a:off x="9424761" y="2631679"/>
            <a:ext cx="1266666" cy="419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3D8FB97-886A-C9C6-AB1A-835752E6CD87}"/>
              </a:ext>
            </a:extLst>
          </p:cNvPr>
          <p:cNvSpPr/>
          <p:nvPr/>
        </p:nvSpPr>
        <p:spPr bwMode="white">
          <a:xfrm>
            <a:off x="1631505" y="3717032"/>
            <a:ext cx="2376264" cy="2664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844B789A-A2A4-3A35-FBD9-7684768BF1BF}"/>
              </a:ext>
            </a:extLst>
          </p:cNvPr>
          <p:cNvSpPr/>
          <p:nvPr/>
        </p:nvSpPr>
        <p:spPr bwMode="white">
          <a:xfrm>
            <a:off x="6888088" y="3717032"/>
            <a:ext cx="2952328" cy="2736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7578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4D89D27-8057-CA58-190B-AA612C94715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0973" y="1124744"/>
            <a:ext cx="10800000" cy="44591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9C78242-A22C-2E83-7EA5-7BA139A77206}"/>
              </a:ext>
            </a:extLst>
          </p:cNvPr>
          <p:cNvSpPr/>
          <p:nvPr/>
        </p:nvSpPr>
        <p:spPr bwMode="white">
          <a:xfrm>
            <a:off x="3875734" y="1524924"/>
            <a:ext cx="1228571" cy="419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976F6DA-88CA-7D6B-B0E3-D1E196E5645F}"/>
              </a:ext>
            </a:extLst>
          </p:cNvPr>
          <p:cNvSpPr/>
          <p:nvPr/>
        </p:nvSpPr>
        <p:spPr bwMode="white">
          <a:xfrm>
            <a:off x="9085258" y="1524924"/>
            <a:ext cx="1228571" cy="419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45382B7-CB25-EDEB-0775-5EDC402EC514}"/>
              </a:ext>
            </a:extLst>
          </p:cNvPr>
          <p:cNvSpPr/>
          <p:nvPr/>
        </p:nvSpPr>
        <p:spPr bwMode="white">
          <a:xfrm>
            <a:off x="1271464" y="2564904"/>
            <a:ext cx="3024336" cy="2736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D3A0B2F-DBAF-9319-7C6D-7F1755A362E0}"/>
              </a:ext>
            </a:extLst>
          </p:cNvPr>
          <p:cNvSpPr/>
          <p:nvPr/>
        </p:nvSpPr>
        <p:spPr bwMode="white">
          <a:xfrm>
            <a:off x="6600056" y="2564904"/>
            <a:ext cx="2880319" cy="2736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8482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E748A42-19E9-59FE-7739-1C65735B12D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548680"/>
            <a:ext cx="10009112" cy="41252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ECB570E4-4276-7A71-D745-CA70270632D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556"/>
          <a:stretch/>
        </p:blipFill>
        <p:spPr>
          <a:xfrm>
            <a:off x="3863752" y="4485016"/>
            <a:ext cx="3688495" cy="23729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024324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62</cp:revision>
  <dcterms:created xsi:type="dcterms:W3CDTF">2015-09-16T06:44:00Z</dcterms:created>
  <dcterms:modified xsi:type="dcterms:W3CDTF">2023-12-22T15:25:18Z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