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86" y="29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852936"/>
            <a:ext cx="6098812" cy="845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3F718-7964-E0D5-5F10-2C6E8D2DDF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4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851216-5428-A336-BC59-66A3F10C677E}"/>
              </a:ext>
            </a:extLst>
          </p:cNvPr>
          <p:cNvSpPr/>
          <p:nvPr/>
        </p:nvSpPr>
        <p:spPr bwMode="white">
          <a:xfrm>
            <a:off x="4884940" y="4723578"/>
            <a:ext cx="3076376" cy="45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100981"/>
            <a:ext cx="9651254" cy="318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4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3CFC3-646C-AADA-5E24-93E9B3584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DB84A-5972-9354-F6A5-CCB546EA911A}"/>
              </a:ext>
            </a:extLst>
          </p:cNvPr>
          <p:cNvSpPr/>
          <p:nvPr/>
        </p:nvSpPr>
        <p:spPr bwMode="white">
          <a:xfrm>
            <a:off x="1491428" y="4233602"/>
            <a:ext cx="8565012" cy="5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8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5639A-17AA-C57A-0878-1342B5A0C7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4158"/>
            <a:ext cx="8328328" cy="6157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7DCE6D-5336-6704-DBB4-A852839B68A0}"/>
              </a:ext>
            </a:extLst>
          </p:cNvPr>
          <p:cNvSpPr/>
          <p:nvPr/>
        </p:nvSpPr>
        <p:spPr bwMode="white">
          <a:xfrm>
            <a:off x="6181422" y="3573016"/>
            <a:ext cx="2146825" cy="66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324589-109A-54AA-B93F-52BE55052671}"/>
              </a:ext>
            </a:extLst>
          </p:cNvPr>
          <p:cNvSpPr/>
          <p:nvPr/>
        </p:nvSpPr>
        <p:spPr bwMode="white">
          <a:xfrm>
            <a:off x="3172488" y="5589240"/>
            <a:ext cx="547248" cy="43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AA0FE9-40BC-4C31-69A3-8CC8961FDC09}"/>
              </a:ext>
            </a:extLst>
          </p:cNvPr>
          <p:cNvSpPr/>
          <p:nvPr/>
        </p:nvSpPr>
        <p:spPr bwMode="white">
          <a:xfrm>
            <a:off x="3083182" y="6165304"/>
            <a:ext cx="636554" cy="34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7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99987-C11D-D23A-6211-82579BB9E6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271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1B99CE-1AE7-18B7-EDC0-EE325BEA7398}"/>
              </a:ext>
            </a:extLst>
          </p:cNvPr>
          <p:cNvSpPr/>
          <p:nvPr/>
        </p:nvSpPr>
        <p:spPr bwMode="white">
          <a:xfrm>
            <a:off x="3762408" y="2405971"/>
            <a:ext cx="317029" cy="39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B9A44B-1621-AAF0-A107-11886B7FDC80}"/>
              </a:ext>
            </a:extLst>
          </p:cNvPr>
          <p:cNvSpPr/>
          <p:nvPr/>
        </p:nvSpPr>
        <p:spPr bwMode="white">
          <a:xfrm>
            <a:off x="3635596" y="3068145"/>
            <a:ext cx="588768" cy="39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FCD77B-2864-3A18-3812-BB12D823E734}"/>
              </a:ext>
            </a:extLst>
          </p:cNvPr>
          <p:cNvSpPr/>
          <p:nvPr/>
        </p:nvSpPr>
        <p:spPr bwMode="white">
          <a:xfrm>
            <a:off x="3762408" y="5317719"/>
            <a:ext cx="317029" cy="39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1EAB98-FA22-B99E-C43A-ED0EF86F15BC}"/>
              </a:ext>
            </a:extLst>
          </p:cNvPr>
          <p:cNvSpPr/>
          <p:nvPr/>
        </p:nvSpPr>
        <p:spPr bwMode="white">
          <a:xfrm>
            <a:off x="3635596" y="5979893"/>
            <a:ext cx="588768" cy="39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326881"/>
            <a:ext cx="6048672" cy="113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16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52975-39B3-D5FF-1F71-CD1CD5AF0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9739"/>
            <a:ext cx="9912504" cy="634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3395FD-DA5C-8A2E-09D4-11AAD9A0B38A}"/>
              </a:ext>
            </a:extLst>
          </p:cNvPr>
          <p:cNvSpPr/>
          <p:nvPr/>
        </p:nvSpPr>
        <p:spPr bwMode="white">
          <a:xfrm>
            <a:off x="5763663" y="4055128"/>
            <a:ext cx="498247" cy="32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F1CDD4-98F2-F7A1-2E89-32F9AB364ED0}"/>
              </a:ext>
            </a:extLst>
          </p:cNvPr>
          <p:cNvSpPr/>
          <p:nvPr/>
        </p:nvSpPr>
        <p:spPr bwMode="white">
          <a:xfrm>
            <a:off x="3289908" y="5218604"/>
            <a:ext cx="236011" cy="33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C8D719-1A64-8E06-E77A-666F3FB8B2A9}"/>
              </a:ext>
            </a:extLst>
          </p:cNvPr>
          <p:cNvSpPr/>
          <p:nvPr/>
        </p:nvSpPr>
        <p:spPr bwMode="white">
          <a:xfrm>
            <a:off x="6576594" y="5218604"/>
            <a:ext cx="262235" cy="33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C59ECD-AEE3-999F-A1DA-39849BCF0202}"/>
              </a:ext>
            </a:extLst>
          </p:cNvPr>
          <p:cNvSpPr/>
          <p:nvPr/>
        </p:nvSpPr>
        <p:spPr bwMode="white">
          <a:xfrm>
            <a:off x="3106343" y="5804717"/>
            <a:ext cx="498247" cy="32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4326F9-CEAD-74C1-937C-84FAC520F573}"/>
              </a:ext>
            </a:extLst>
          </p:cNvPr>
          <p:cNvSpPr/>
          <p:nvPr/>
        </p:nvSpPr>
        <p:spPr bwMode="white">
          <a:xfrm>
            <a:off x="6410511" y="5804717"/>
            <a:ext cx="498247" cy="32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A0887-08BD-5757-14DA-20D4FC6ED7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8203"/>
            <a:ext cx="9192424" cy="6123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AA2BFD-057C-9FED-9F36-1D64EAF9C89E}"/>
              </a:ext>
            </a:extLst>
          </p:cNvPr>
          <p:cNvSpPr/>
          <p:nvPr/>
        </p:nvSpPr>
        <p:spPr bwMode="white">
          <a:xfrm>
            <a:off x="4732566" y="5036802"/>
            <a:ext cx="251291" cy="3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A6B468-6388-618F-DA71-6667B92F21AC}"/>
              </a:ext>
            </a:extLst>
          </p:cNvPr>
          <p:cNvSpPr/>
          <p:nvPr/>
        </p:nvSpPr>
        <p:spPr bwMode="white">
          <a:xfrm>
            <a:off x="8202017" y="5036802"/>
            <a:ext cx="243185" cy="3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BBC12D-1B90-0808-3582-D92E15AA1780}"/>
              </a:ext>
            </a:extLst>
          </p:cNvPr>
          <p:cNvSpPr/>
          <p:nvPr/>
        </p:nvSpPr>
        <p:spPr bwMode="white">
          <a:xfrm>
            <a:off x="7075256" y="5580239"/>
            <a:ext cx="243185" cy="3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B9EFDB-C3E6-3371-8294-1811576734A0}"/>
              </a:ext>
            </a:extLst>
          </p:cNvPr>
          <p:cNvSpPr/>
          <p:nvPr/>
        </p:nvSpPr>
        <p:spPr bwMode="white">
          <a:xfrm>
            <a:off x="7075256" y="6123675"/>
            <a:ext cx="251291" cy="3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9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424BE-4CE6-0649-21F1-8C5E9FC9B7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340768"/>
            <a:ext cx="10800000" cy="2553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A385A2-4AF5-8B2E-89BC-12D0330B26C8}"/>
              </a:ext>
            </a:extLst>
          </p:cNvPr>
          <p:cNvSpPr/>
          <p:nvPr/>
        </p:nvSpPr>
        <p:spPr bwMode="white">
          <a:xfrm>
            <a:off x="1944380" y="1807681"/>
            <a:ext cx="285714" cy="36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C4716E-B9DB-D575-D932-529BEEDCC055}"/>
              </a:ext>
            </a:extLst>
          </p:cNvPr>
          <p:cNvSpPr/>
          <p:nvPr/>
        </p:nvSpPr>
        <p:spPr bwMode="white">
          <a:xfrm>
            <a:off x="5506285" y="1807681"/>
            <a:ext cx="285714" cy="36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072F10-CFA9-4F93-09D6-D778353D33B6}"/>
              </a:ext>
            </a:extLst>
          </p:cNvPr>
          <p:cNvSpPr/>
          <p:nvPr/>
        </p:nvSpPr>
        <p:spPr bwMode="white">
          <a:xfrm>
            <a:off x="7192000" y="2484230"/>
            <a:ext cx="285714" cy="35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A016FF-9490-86DB-51E6-EEFA494B2705}"/>
              </a:ext>
            </a:extLst>
          </p:cNvPr>
          <p:cNvSpPr/>
          <p:nvPr/>
        </p:nvSpPr>
        <p:spPr bwMode="white">
          <a:xfrm>
            <a:off x="7201523" y="3132193"/>
            <a:ext cx="285714" cy="35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1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F099F-07AE-3924-04AF-6AF6462D1F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1621"/>
            <a:ext cx="9336440" cy="611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0477DAE-0B69-978B-8B53-84D3B9E44DDC}"/>
              </a:ext>
            </a:extLst>
          </p:cNvPr>
          <p:cNvSpPr/>
          <p:nvPr/>
        </p:nvSpPr>
        <p:spPr bwMode="white">
          <a:xfrm>
            <a:off x="1919537" y="3861048"/>
            <a:ext cx="3240360" cy="138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855EEE6-7F3D-356D-7638-8F5449F64A73}"/>
              </a:ext>
            </a:extLst>
          </p:cNvPr>
          <p:cNvSpPr/>
          <p:nvPr/>
        </p:nvSpPr>
        <p:spPr bwMode="white">
          <a:xfrm>
            <a:off x="8184232" y="3068959"/>
            <a:ext cx="1368152" cy="221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55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8E5C9-2335-CD21-3923-5E4C822B8F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124744"/>
            <a:ext cx="10800000" cy="460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7F8A262-9255-4255-65B2-76657D8C9AAF}"/>
              </a:ext>
            </a:extLst>
          </p:cNvPr>
          <p:cNvSpPr/>
          <p:nvPr/>
        </p:nvSpPr>
        <p:spPr bwMode="white">
          <a:xfrm>
            <a:off x="1631504" y="2852936"/>
            <a:ext cx="3789067" cy="114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B2A437A-5691-A34C-F880-7CC67E826CDF}"/>
              </a:ext>
            </a:extLst>
          </p:cNvPr>
          <p:cNvSpPr/>
          <p:nvPr/>
        </p:nvSpPr>
        <p:spPr bwMode="white">
          <a:xfrm>
            <a:off x="6744072" y="2852937"/>
            <a:ext cx="2105070" cy="120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DB30E12-3B0B-B510-3AD7-92E90AE84296}"/>
              </a:ext>
            </a:extLst>
          </p:cNvPr>
          <p:cNvSpPr/>
          <p:nvPr/>
        </p:nvSpPr>
        <p:spPr bwMode="white">
          <a:xfrm>
            <a:off x="8616280" y="1556793"/>
            <a:ext cx="1642386" cy="249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17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BF4F9-0EFF-4492-760A-51CA39C371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351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2023-12-22T17:39:12Z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