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780928"/>
            <a:ext cx="6129295" cy="82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61E67-F173-184C-DE9A-D1AA609CA2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06959-DBD4-0A85-ED71-6AB3EC5DA603}"/>
              </a:ext>
            </a:extLst>
          </p:cNvPr>
          <p:cNvSpPr/>
          <p:nvPr/>
        </p:nvSpPr>
        <p:spPr bwMode="white">
          <a:xfrm>
            <a:off x="1443809" y="2363556"/>
            <a:ext cx="5228255" cy="4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6B87AB-F2B9-8A0A-8EE9-021DC453B944}"/>
              </a:ext>
            </a:extLst>
          </p:cNvPr>
          <p:cNvSpPr/>
          <p:nvPr/>
        </p:nvSpPr>
        <p:spPr bwMode="white">
          <a:xfrm>
            <a:off x="1481904" y="3345271"/>
            <a:ext cx="6918352" cy="4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744" y="4079174"/>
            <a:ext cx="4070841" cy="26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2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69688-4FCF-4E67-1180-21A21B7E5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9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30912-3BD8-A48C-38AE-7AE73DE8B19B}"/>
              </a:ext>
            </a:extLst>
          </p:cNvPr>
          <p:cNvSpPr/>
          <p:nvPr/>
        </p:nvSpPr>
        <p:spPr bwMode="white">
          <a:xfrm>
            <a:off x="1936646" y="2159836"/>
            <a:ext cx="5325033" cy="38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90915-F6DB-7B33-668F-E77D083A244E}"/>
              </a:ext>
            </a:extLst>
          </p:cNvPr>
          <p:cNvSpPr/>
          <p:nvPr/>
        </p:nvSpPr>
        <p:spPr bwMode="white">
          <a:xfrm>
            <a:off x="1460567" y="3121306"/>
            <a:ext cx="1930765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58766E-2AE0-AE60-620E-A01BB5A88F99}"/>
              </a:ext>
            </a:extLst>
          </p:cNvPr>
          <p:cNvSpPr/>
          <p:nvPr/>
        </p:nvSpPr>
        <p:spPr bwMode="white">
          <a:xfrm>
            <a:off x="1460566" y="4065134"/>
            <a:ext cx="3267281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2FA86A-C676-6937-DB25-F50851EA95BC}"/>
              </a:ext>
            </a:extLst>
          </p:cNvPr>
          <p:cNvSpPr/>
          <p:nvPr/>
        </p:nvSpPr>
        <p:spPr bwMode="white">
          <a:xfrm>
            <a:off x="1407669" y="5008963"/>
            <a:ext cx="5239152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E2B33E-2E52-EC82-728A-A23171DCF06E}"/>
              </a:ext>
            </a:extLst>
          </p:cNvPr>
          <p:cNvSpPr/>
          <p:nvPr/>
        </p:nvSpPr>
        <p:spPr bwMode="white">
          <a:xfrm>
            <a:off x="1434118" y="5935149"/>
            <a:ext cx="6462082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710" y="2456521"/>
            <a:ext cx="4070841" cy="260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8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5C747-DFC4-7EE4-41E7-34D992276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5465"/>
            <a:ext cx="10272544" cy="616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1BE6B6-A4E0-7B0B-03D8-7F41C51A0533}"/>
              </a:ext>
            </a:extLst>
          </p:cNvPr>
          <p:cNvSpPr/>
          <p:nvPr/>
        </p:nvSpPr>
        <p:spPr bwMode="white">
          <a:xfrm>
            <a:off x="8112224" y="6283910"/>
            <a:ext cx="2088232" cy="4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04664"/>
            <a:ext cx="2520280" cy="207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8AE66-6A03-44B3-A0D5-F976487B8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9F93B6-BDAE-06D0-2448-54AAB6360486}"/>
              </a:ext>
            </a:extLst>
          </p:cNvPr>
          <p:cNvSpPr/>
          <p:nvPr/>
        </p:nvSpPr>
        <p:spPr bwMode="white">
          <a:xfrm>
            <a:off x="623392" y="1362745"/>
            <a:ext cx="3306131" cy="4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E29C58-5541-2E8B-6D6A-924B30CB66D4}"/>
              </a:ext>
            </a:extLst>
          </p:cNvPr>
          <p:cNvSpPr/>
          <p:nvPr/>
        </p:nvSpPr>
        <p:spPr bwMode="white">
          <a:xfrm>
            <a:off x="681904" y="2348880"/>
            <a:ext cx="563012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A61DD9-7432-D423-7D49-935CFB5D9557}"/>
              </a:ext>
            </a:extLst>
          </p:cNvPr>
          <p:cNvSpPr/>
          <p:nvPr/>
        </p:nvSpPr>
        <p:spPr bwMode="white">
          <a:xfrm>
            <a:off x="623392" y="4422000"/>
            <a:ext cx="7488832" cy="47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726" y="844177"/>
            <a:ext cx="3699730" cy="303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9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4028F-AC4C-1248-DF95-61B1DCD2E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1420"/>
            <a:ext cx="9984512" cy="61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7DE6FE-A7AA-ADE5-D010-2C1572D9BA20}"/>
              </a:ext>
            </a:extLst>
          </p:cNvPr>
          <p:cNvSpPr/>
          <p:nvPr/>
        </p:nvSpPr>
        <p:spPr bwMode="white">
          <a:xfrm>
            <a:off x="1624649" y="4149080"/>
            <a:ext cx="7711711" cy="56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B6C47A-5BC2-4054-10EB-EC2CB3E5622B}"/>
              </a:ext>
            </a:extLst>
          </p:cNvPr>
          <p:cNvSpPr/>
          <p:nvPr/>
        </p:nvSpPr>
        <p:spPr bwMode="white">
          <a:xfrm>
            <a:off x="1624649" y="5085184"/>
            <a:ext cx="3895287" cy="50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B9A3F0-7EBC-6BA1-EEA4-043E90F4FDBB}"/>
              </a:ext>
            </a:extLst>
          </p:cNvPr>
          <p:cNvSpPr/>
          <p:nvPr/>
        </p:nvSpPr>
        <p:spPr bwMode="white">
          <a:xfrm>
            <a:off x="1624649" y="5956654"/>
            <a:ext cx="4687375" cy="64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14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AA458-3A0A-9138-A519-348423FFA6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658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5DE3E-46A8-68B2-6CC1-AAC36049D7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1C50F9-8E0A-9857-A36B-1E01C85A6D42}"/>
              </a:ext>
            </a:extLst>
          </p:cNvPr>
          <p:cNvSpPr/>
          <p:nvPr/>
        </p:nvSpPr>
        <p:spPr bwMode="white">
          <a:xfrm>
            <a:off x="681904" y="1248500"/>
            <a:ext cx="6350200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491A99-5DFB-5D86-27D6-14C0E4319D6A}"/>
              </a:ext>
            </a:extLst>
          </p:cNvPr>
          <p:cNvSpPr/>
          <p:nvPr/>
        </p:nvSpPr>
        <p:spPr bwMode="white">
          <a:xfrm>
            <a:off x="681904" y="2268690"/>
            <a:ext cx="5630120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CEEE89-8F74-BCF5-E8AE-7FC4DAA8098A}"/>
              </a:ext>
            </a:extLst>
          </p:cNvPr>
          <p:cNvSpPr/>
          <p:nvPr/>
        </p:nvSpPr>
        <p:spPr bwMode="white">
          <a:xfrm>
            <a:off x="681904" y="3307951"/>
            <a:ext cx="5774136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8B6E1F-78CF-405E-BFC5-30D07FA52F1A}"/>
              </a:ext>
            </a:extLst>
          </p:cNvPr>
          <p:cNvSpPr/>
          <p:nvPr/>
        </p:nvSpPr>
        <p:spPr bwMode="white">
          <a:xfrm>
            <a:off x="681904" y="4309072"/>
            <a:ext cx="9662568" cy="164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9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268EF-335F-8EA0-5A91-C1CF7EA30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355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057EC69-5DE1-C903-7A17-4D71DFC8BE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r="41555"/>
          <a:stretch/>
        </p:blipFill>
        <p:spPr>
          <a:xfrm>
            <a:off x="3647728" y="4005063"/>
            <a:ext cx="4536504" cy="269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60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336F5-0E05-260E-9E53-54CF81611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9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AD771-4065-70C8-77A9-237CDB67080A}"/>
              </a:ext>
            </a:extLst>
          </p:cNvPr>
          <p:cNvSpPr/>
          <p:nvPr/>
        </p:nvSpPr>
        <p:spPr bwMode="white">
          <a:xfrm>
            <a:off x="689701" y="1196753"/>
            <a:ext cx="7134491" cy="4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9D835C-981F-3817-634C-37FB497140E2}"/>
              </a:ext>
            </a:extLst>
          </p:cNvPr>
          <p:cNvSpPr/>
          <p:nvPr/>
        </p:nvSpPr>
        <p:spPr bwMode="white">
          <a:xfrm>
            <a:off x="689701" y="2063368"/>
            <a:ext cx="5453773" cy="34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0DB9B7-1ABB-A437-DB69-29E2CCD0C808}"/>
              </a:ext>
            </a:extLst>
          </p:cNvPr>
          <p:cNvSpPr/>
          <p:nvPr/>
        </p:nvSpPr>
        <p:spPr bwMode="white">
          <a:xfrm>
            <a:off x="689701" y="2889473"/>
            <a:ext cx="3534091" cy="31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63564D-9888-B42B-CC15-68C70BEA3BE1}"/>
              </a:ext>
            </a:extLst>
          </p:cNvPr>
          <p:cNvSpPr/>
          <p:nvPr/>
        </p:nvSpPr>
        <p:spPr bwMode="white">
          <a:xfrm>
            <a:off x="689701" y="3692842"/>
            <a:ext cx="5423475" cy="34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4EEF19A-D7C8-6070-7BA0-DE4F12F7ECEF}"/>
              </a:ext>
            </a:extLst>
          </p:cNvPr>
          <p:cNvSpPr/>
          <p:nvPr/>
        </p:nvSpPr>
        <p:spPr bwMode="white">
          <a:xfrm>
            <a:off x="689701" y="4518947"/>
            <a:ext cx="3534091" cy="31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B4B2823-D000-0B79-55CA-B7B2563CDB71}"/>
              </a:ext>
            </a:extLst>
          </p:cNvPr>
          <p:cNvSpPr/>
          <p:nvPr/>
        </p:nvSpPr>
        <p:spPr bwMode="white">
          <a:xfrm>
            <a:off x="689701" y="5352631"/>
            <a:ext cx="2166360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786222D-F5A9-A745-3B65-51CFCBDDF2AA}"/>
              </a:ext>
            </a:extLst>
          </p:cNvPr>
          <p:cNvSpPr/>
          <p:nvPr/>
        </p:nvSpPr>
        <p:spPr bwMode="white">
          <a:xfrm>
            <a:off x="689700" y="6093297"/>
            <a:ext cx="6918467" cy="3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A057EC69-5DE1-C903-7A17-4D71DFC8BE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r="41555"/>
          <a:stretch/>
        </p:blipFill>
        <p:spPr>
          <a:xfrm>
            <a:off x="6760880" y="2060538"/>
            <a:ext cx="4735720" cy="281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558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7" grpId="0" animBg="1"/>
      <p:bldP spid="20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FAC86-63F3-6E72-B6CA-262C2A005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89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2023-12-23T04:34:33Z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