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2132856"/>
            <a:ext cx="3321523" cy="10564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3141" y="3501008"/>
            <a:ext cx="4082904" cy="9802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E8B7AB-685A-7581-A8C9-6E9EE5957C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6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698080-C38F-BBF3-4791-2FCCDDA26919}"/>
              </a:ext>
            </a:extLst>
          </p:cNvPr>
          <p:cNvSpPr/>
          <p:nvPr/>
        </p:nvSpPr>
        <p:spPr bwMode="white">
          <a:xfrm>
            <a:off x="2405714" y="2572946"/>
            <a:ext cx="619047" cy="40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9AACDE-DDB1-87F9-1D92-89A62FCB16F6}"/>
              </a:ext>
            </a:extLst>
          </p:cNvPr>
          <p:cNvSpPr/>
          <p:nvPr/>
        </p:nvSpPr>
        <p:spPr bwMode="white">
          <a:xfrm>
            <a:off x="7291428" y="2572946"/>
            <a:ext cx="638095" cy="40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42DDA0-B580-4619-C2A5-B326BB37FF19}"/>
              </a:ext>
            </a:extLst>
          </p:cNvPr>
          <p:cNvSpPr/>
          <p:nvPr/>
        </p:nvSpPr>
        <p:spPr bwMode="white">
          <a:xfrm>
            <a:off x="2377142" y="3621185"/>
            <a:ext cx="647619" cy="4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DDF93E-565C-3DF0-6B63-C296641B0D3A}"/>
              </a:ext>
            </a:extLst>
          </p:cNvPr>
          <p:cNvSpPr/>
          <p:nvPr/>
        </p:nvSpPr>
        <p:spPr bwMode="white">
          <a:xfrm>
            <a:off x="7291428" y="3630714"/>
            <a:ext cx="619047" cy="40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D60CD3-C0B4-E861-145E-F1F8817EA7F5}"/>
              </a:ext>
            </a:extLst>
          </p:cNvPr>
          <p:cNvSpPr/>
          <p:nvPr/>
        </p:nvSpPr>
        <p:spPr bwMode="white">
          <a:xfrm>
            <a:off x="2405714" y="4669423"/>
            <a:ext cx="590476" cy="40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E20BB78-E4AE-000A-23D7-3B037367D54A}"/>
              </a:ext>
            </a:extLst>
          </p:cNvPr>
          <p:cNvSpPr/>
          <p:nvPr/>
        </p:nvSpPr>
        <p:spPr bwMode="white">
          <a:xfrm>
            <a:off x="7281904" y="4669423"/>
            <a:ext cx="647620" cy="4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34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50FEB1-29E9-0274-E64C-A86DD54B4C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48680"/>
            <a:ext cx="9145016" cy="5643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D99DFF40-1BC3-727A-C157-B2C2CE59C7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0"/>
          <a:stretch/>
        </p:blipFill>
        <p:spPr>
          <a:xfrm>
            <a:off x="4655840" y="4996262"/>
            <a:ext cx="4655920" cy="1861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4573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CAFFDF-61B6-9418-9B94-D38EC2E6B8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5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086990-BE9B-55B0-7483-29BC8A7542D7}"/>
              </a:ext>
            </a:extLst>
          </p:cNvPr>
          <p:cNvSpPr/>
          <p:nvPr/>
        </p:nvSpPr>
        <p:spPr bwMode="white">
          <a:xfrm>
            <a:off x="908287" y="1518775"/>
            <a:ext cx="630764" cy="40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A261F2-EAAB-5097-C805-8282CD9E885A}"/>
              </a:ext>
            </a:extLst>
          </p:cNvPr>
          <p:cNvSpPr/>
          <p:nvPr/>
        </p:nvSpPr>
        <p:spPr bwMode="white">
          <a:xfrm>
            <a:off x="3403103" y="1518775"/>
            <a:ext cx="640179" cy="40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C21F87-D7BA-502B-B10E-607C3FF0173C}"/>
              </a:ext>
            </a:extLst>
          </p:cNvPr>
          <p:cNvSpPr/>
          <p:nvPr/>
        </p:nvSpPr>
        <p:spPr bwMode="white">
          <a:xfrm>
            <a:off x="2885311" y="3055404"/>
            <a:ext cx="329503" cy="40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211570-8231-2D0A-C39A-F99C6188EC68}"/>
              </a:ext>
            </a:extLst>
          </p:cNvPr>
          <p:cNvSpPr/>
          <p:nvPr/>
        </p:nvSpPr>
        <p:spPr bwMode="white">
          <a:xfrm>
            <a:off x="898873" y="4601459"/>
            <a:ext cx="640179" cy="4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B38EED-A6FC-A228-408B-83EDA55ED8CD}"/>
              </a:ext>
            </a:extLst>
          </p:cNvPr>
          <p:cNvSpPr/>
          <p:nvPr/>
        </p:nvSpPr>
        <p:spPr bwMode="white">
          <a:xfrm>
            <a:off x="2649951" y="4601459"/>
            <a:ext cx="329503" cy="40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B5554A-997B-62E5-545B-CF8C8458A778}"/>
              </a:ext>
            </a:extLst>
          </p:cNvPr>
          <p:cNvSpPr/>
          <p:nvPr/>
        </p:nvSpPr>
        <p:spPr bwMode="white">
          <a:xfrm>
            <a:off x="4080940" y="4601459"/>
            <a:ext cx="640179" cy="4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F14DD3-CFA1-ADBB-D1DF-5CAF9E74F87F}"/>
              </a:ext>
            </a:extLst>
          </p:cNvPr>
          <p:cNvSpPr/>
          <p:nvPr/>
        </p:nvSpPr>
        <p:spPr bwMode="white">
          <a:xfrm>
            <a:off x="2263960" y="5892981"/>
            <a:ext cx="4696135" cy="54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D99DFF40-1BC3-727A-C157-B2C2CE59C7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0"/>
          <a:stretch/>
        </p:blipFill>
        <p:spPr>
          <a:xfrm>
            <a:off x="6218009" y="1159157"/>
            <a:ext cx="5708834" cy="2282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289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D19907-4CF6-065D-36D8-A63699BE45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D31B8B-12AC-9844-5592-18D3466C21B7}"/>
              </a:ext>
            </a:extLst>
          </p:cNvPr>
          <p:cNvSpPr/>
          <p:nvPr/>
        </p:nvSpPr>
        <p:spPr bwMode="white">
          <a:xfrm>
            <a:off x="1662857" y="5074023"/>
            <a:ext cx="647619" cy="410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9157FE-903D-F0DF-2620-A5795CF65FD8}"/>
              </a:ext>
            </a:extLst>
          </p:cNvPr>
          <p:cNvSpPr/>
          <p:nvPr/>
        </p:nvSpPr>
        <p:spPr bwMode="white">
          <a:xfrm>
            <a:off x="3805714" y="5074023"/>
            <a:ext cx="333333" cy="419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10D47B-E6E7-66AE-47E3-AC64D5EF4FE1}"/>
              </a:ext>
            </a:extLst>
          </p:cNvPr>
          <p:cNvSpPr/>
          <p:nvPr/>
        </p:nvSpPr>
        <p:spPr bwMode="white">
          <a:xfrm>
            <a:off x="5253333" y="5074023"/>
            <a:ext cx="619047" cy="410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5534EB-B271-403F-3029-2A2AE0F3D8D4}"/>
              </a:ext>
            </a:extLst>
          </p:cNvPr>
          <p:cNvSpPr/>
          <p:nvPr/>
        </p:nvSpPr>
        <p:spPr bwMode="white">
          <a:xfrm>
            <a:off x="6491428" y="5026325"/>
            <a:ext cx="619047" cy="50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E411A1-2E78-ABF6-C4CC-4AC7A33C8454}"/>
              </a:ext>
            </a:extLst>
          </p:cNvPr>
          <p:cNvSpPr/>
          <p:nvPr/>
        </p:nvSpPr>
        <p:spPr bwMode="white">
          <a:xfrm>
            <a:off x="9072380" y="5074023"/>
            <a:ext cx="285715" cy="410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133C75-854D-3B96-DAC3-B1D803A4C6B3}"/>
              </a:ext>
            </a:extLst>
          </p:cNvPr>
          <p:cNvSpPr/>
          <p:nvPr/>
        </p:nvSpPr>
        <p:spPr bwMode="white">
          <a:xfrm>
            <a:off x="10139047" y="5026325"/>
            <a:ext cx="619047" cy="50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41D7999-C9D3-B2B7-26FA-975BE3E21939}"/>
              </a:ext>
            </a:extLst>
          </p:cNvPr>
          <p:cNvSpPr/>
          <p:nvPr/>
        </p:nvSpPr>
        <p:spPr bwMode="white">
          <a:xfrm>
            <a:off x="2691427" y="5026325"/>
            <a:ext cx="561905" cy="42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D99DFF40-1BC3-727A-C157-B2C2CE59C7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0"/>
          <a:stretch/>
        </p:blipFill>
        <p:spPr>
          <a:xfrm>
            <a:off x="6384032" y="2924944"/>
            <a:ext cx="4655920" cy="1861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2518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3D4BB4-55D5-1173-E106-8B511356DE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7971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F70257-A2D9-5C2E-08EF-12E96E3C35B0}"/>
              </a:ext>
            </a:extLst>
          </p:cNvPr>
          <p:cNvSpPr/>
          <p:nvPr/>
        </p:nvSpPr>
        <p:spPr bwMode="white">
          <a:xfrm>
            <a:off x="2995664" y="1074154"/>
            <a:ext cx="210894" cy="30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FF4D9E-0425-00A0-98BA-2816AF1D9939}"/>
              </a:ext>
            </a:extLst>
          </p:cNvPr>
          <p:cNvSpPr/>
          <p:nvPr/>
        </p:nvSpPr>
        <p:spPr bwMode="white">
          <a:xfrm>
            <a:off x="4605489" y="1678989"/>
            <a:ext cx="203864" cy="253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A46D06-F1D9-256A-77DC-F2E69DA90898}"/>
              </a:ext>
            </a:extLst>
          </p:cNvPr>
          <p:cNvSpPr/>
          <p:nvPr/>
        </p:nvSpPr>
        <p:spPr bwMode="white">
          <a:xfrm>
            <a:off x="2067731" y="2424484"/>
            <a:ext cx="246043" cy="30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96698E-EA2E-A11B-AE5D-482C1BC5A836}"/>
              </a:ext>
            </a:extLst>
          </p:cNvPr>
          <p:cNvSpPr/>
          <p:nvPr/>
        </p:nvSpPr>
        <p:spPr bwMode="white">
          <a:xfrm>
            <a:off x="4978068" y="2593275"/>
            <a:ext cx="210894" cy="24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06D111-DFC5-D733-CB49-18B9FE5DB57A}"/>
              </a:ext>
            </a:extLst>
          </p:cNvPr>
          <p:cNvSpPr/>
          <p:nvPr/>
        </p:nvSpPr>
        <p:spPr bwMode="white">
          <a:xfrm>
            <a:off x="2981605" y="3331736"/>
            <a:ext cx="246043" cy="30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D5B592-0BF4-F0F3-035F-56FF2B732194}"/>
              </a:ext>
            </a:extLst>
          </p:cNvPr>
          <p:cNvSpPr/>
          <p:nvPr/>
        </p:nvSpPr>
        <p:spPr bwMode="white">
          <a:xfrm>
            <a:off x="5160843" y="3514594"/>
            <a:ext cx="210894" cy="23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8FD16E-CF16-353C-4CA6-2F8D6618752D}"/>
              </a:ext>
            </a:extLst>
          </p:cNvPr>
          <p:cNvSpPr/>
          <p:nvPr/>
        </p:nvSpPr>
        <p:spPr bwMode="white">
          <a:xfrm>
            <a:off x="2974575" y="4238989"/>
            <a:ext cx="253072" cy="30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F1FC98-6F08-ACCD-A9D4-A93F746021B3}"/>
              </a:ext>
            </a:extLst>
          </p:cNvPr>
          <p:cNvSpPr/>
          <p:nvPr/>
        </p:nvSpPr>
        <p:spPr bwMode="white">
          <a:xfrm>
            <a:off x="4429744" y="4428879"/>
            <a:ext cx="182774" cy="23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2DF5B1-8ED9-43EE-BFD0-18C0DFEA10AF}"/>
              </a:ext>
            </a:extLst>
          </p:cNvPr>
          <p:cNvSpPr/>
          <p:nvPr/>
        </p:nvSpPr>
        <p:spPr bwMode="white">
          <a:xfrm>
            <a:off x="6376998" y="4428879"/>
            <a:ext cx="175745" cy="23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BDFDBBC-C78D-9252-A0CE-6C99DF9F4617}"/>
              </a:ext>
            </a:extLst>
          </p:cNvPr>
          <p:cNvSpPr/>
          <p:nvPr/>
        </p:nvSpPr>
        <p:spPr bwMode="white">
          <a:xfrm>
            <a:off x="2053671" y="5912836"/>
            <a:ext cx="5529897" cy="40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813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FD84E7-6570-8121-935A-ABCA5F634E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9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0AF555-1534-C1BD-91CE-1D63C3093A10}"/>
              </a:ext>
            </a:extLst>
          </p:cNvPr>
          <p:cNvSpPr/>
          <p:nvPr/>
        </p:nvSpPr>
        <p:spPr bwMode="white">
          <a:xfrm>
            <a:off x="2793230" y="2483424"/>
            <a:ext cx="1142530" cy="39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5F0934-C907-3EBA-F1C3-96AEAE9B509D}"/>
              </a:ext>
            </a:extLst>
          </p:cNvPr>
          <p:cNvSpPr/>
          <p:nvPr/>
        </p:nvSpPr>
        <p:spPr bwMode="white">
          <a:xfrm>
            <a:off x="2063552" y="3828960"/>
            <a:ext cx="2160240" cy="262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3991F6-C53A-6111-04BF-B2F1D60D3B6A}"/>
              </a:ext>
            </a:extLst>
          </p:cNvPr>
          <p:cNvSpPr/>
          <p:nvPr/>
        </p:nvSpPr>
        <p:spPr bwMode="white">
          <a:xfrm>
            <a:off x="7280622" y="2483424"/>
            <a:ext cx="1047625" cy="40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27B4E80-66B6-DCF8-3D3C-C2558575767F}"/>
              </a:ext>
            </a:extLst>
          </p:cNvPr>
          <p:cNvSpPr/>
          <p:nvPr/>
        </p:nvSpPr>
        <p:spPr bwMode="white">
          <a:xfrm>
            <a:off x="6672064" y="3828960"/>
            <a:ext cx="1800200" cy="262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55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C3652-DCD0-3B39-187A-ADF0E13B96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80728"/>
            <a:ext cx="10800000" cy="4980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4299BF-7D40-7002-F15B-17144895363A}"/>
              </a:ext>
            </a:extLst>
          </p:cNvPr>
          <p:cNvSpPr/>
          <p:nvPr/>
        </p:nvSpPr>
        <p:spPr bwMode="white">
          <a:xfrm>
            <a:off x="2195272" y="1409300"/>
            <a:ext cx="1067815" cy="40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969BB9-1749-B24D-30E4-5F676A6548FF}"/>
              </a:ext>
            </a:extLst>
          </p:cNvPr>
          <p:cNvSpPr/>
          <p:nvPr/>
        </p:nvSpPr>
        <p:spPr bwMode="white">
          <a:xfrm>
            <a:off x="6776225" y="1399776"/>
            <a:ext cx="1239391" cy="41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599A4F-4552-D266-D677-B0AC2FBB521B}"/>
              </a:ext>
            </a:extLst>
          </p:cNvPr>
          <p:cNvSpPr/>
          <p:nvPr/>
        </p:nvSpPr>
        <p:spPr bwMode="white">
          <a:xfrm>
            <a:off x="1534896" y="2790256"/>
            <a:ext cx="1944216" cy="280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8B688C-AA39-8410-C639-E7C17B7772E7}"/>
              </a:ext>
            </a:extLst>
          </p:cNvPr>
          <p:cNvSpPr/>
          <p:nvPr/>
        </p:nvSpPr>
        <p:spPr bwMode="white">
          <a:xfrm>
            <a:off x="6143409" y="2790256"/>
            <a:ext cx="1872208" cy="280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724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2A42C3-FB4A-79F0-6C0D-5A5BECA1C1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74161"/>
            <a:ext cx="10128528" cy="6057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26A608-FDC5-67A0-DC91-F1A0BED127EA}"/>
              </a:ext>
            </a:extLst>
          </p:cNvPr>
          <p:cNvSpPr/>
          <p:nvPr/>
        </p:nvSpPr>
        <p:spPr bwMode="white">
          <a:xfrm>
            <a:off x="5866484" y="2280319"/>
            <a:ext cx="661564" cy="50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29876C-B768-BB2E-4E79-86D4D107BA97}"/>
              </a:ext>
            </a:extLst>
          </p:cNvPr>
          <p:cNvSpPr/>
          <p:nvPr/>
        </p:nvSpPr>
        <p:spPr bwMode="white">
          <a:xfrm>
            <a:off x="5807968" y="3376246"/>
            <a:ext cx="648072" cy="51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0D558D-34DC-1D30-59D7-766D6490C0A1}"/>
              </a:ext>
            </a:extLst>
          </p:cNvPr>
          <p:cNvSpPr/>
          <p:nvPr/>
        </p:nvSpPr>
        <p:spPr bwMode="white">
          <a:xfrm>
            <a:off x="5807968" y="4725144"/>
            <a:ext cx="648072" cy="53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090168-0C97-A41A-0A55-A766235F2F92}"/>
              </a:ext>
            </a:extLst>
          </p:cNvPr>
          <p:cNvSpPr/>
          <p:nvPr/>
        </p:nvSpPr>
        <p:spPr bwMode="white">
          <a:xfrm>
            <a:off x="5785722" y="5805264"/>
            <a:ext cx="670317" cy="43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23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6CDFB2-D051-29D3-B9BD-74DEC20D8B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17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A231E2-5E58-FAF3-5DF6-883095D3F0F2}"/>
              </a:ext>
            </a:extLst>
          </p:cNvPr>
          <p:cNvSpPr/>
          <p:nvPr/>
        </p:nvSpPr>
        <p:spPr bwMode="white">
          <a:xfrm>
            <a:off x="1752609" y="5126456"/>
            <a:ext cx="5516309" cy="46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676914-0B26-01DC-F430-4633E9BA1E91}"/>
              </a:ext>
            </a:extLst>
          </p:cNvPr>
          <p:cNvSpPr/>
          <p:nvPr/>
        </p:nvSpPr>
        <p:spPr bwMode="white">
          <a:xfrm>
            <a:off x="1752609" y="6051685"/>
            <a:ext cx="6215599" cy="44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03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2023-12-22T11:14:56Z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