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132856"/>
            <a:ext cx="4908477" cy="1149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425" y="3789040"/>
            <a:ext cx="6671066" cy="858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60C00-A2C0-6003-E629-AD4F3DD1F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874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74D76-896F-05C6-F05C-A393A0E7F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31733"/>
            <a:ext cx="7272808" cy="642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B53E1-5944-DFCF-6FCA-81E0127652FB}"/>
              </a:ext>
            </a:extLst>
          </p:cNvPr>
          <p:cNvSpPr/>
          <p:nvPr/>
        </p:nvSpPr>
        <p:spPr bwMode="white">
          <a:xfrm>
            <a:off x="5578990" y="1592566"/>
            <a:ext cx="397631" cy="26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1A01C5-4AC9-8B5C-E99C-FF0B319FCD47}"/>
              </a:ext>
            </a:extLst>
          </p:cNvPr>
          <p:cNvSpPr/>
          <p:nvPr/>
        </p:nvSpPr>
        <p:spPr bwMode="white">
          <a:xfrm>
            <a:off x="6900153" y="1598978"/>
            <a:ext cx="211642" cy="25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2CCB0E-49FD-242C-D150-44AC4D79E041}"/>
              </a:ext>
            </a:extLst>
          </p:cNvPr>
          <p:cNvSpPr/>
          <p:nvPr/>
        </p:nvSpPr>
        <p:spPr bwMode="white">
          <a:xfrm>
            <a:off x="5578990" y="2304457"/>
            <a:ext cx="397631" cy="26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1F3F2B-223A-8410-A5EA-DCE32C13624F}"/>
              </a:ext>
            </a:extLst>
          </p:cNvPr>
          <p:cNvSpPr/>
          <p:nvPr/>
        </p:nvSpPr>
        <p:spPr bwMode="white">
          <a:xfrm>
            <a:off x="6816779" y="2304457"/>
            <a:ext cx="391218" cy="26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9492A0-0280-5A79-06BE-40D91F92F6FF}"/>
              </a:ext>
            </a:extLst>
          </p:cNvPr>
          <p:cNvSpPr/>
          <p:nvPr/>
        </p:nvSpPr>
        <p:spPr bwMode="white">
          <a:xfrm>
            <a:off x="2821223" y="2977868"/>
            <a:ext cx="205229" cy="26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C1CB08-D507-9BF2-00BE-9431B8AB9082}"/>
              </a:ext>
            </a:extLst>
          </p:cNvPr>
          <p:cNvSpPr/>
          <p:nvPr/>
        </p:nvSpPr>
        <p:spPr bwMode="white">
          <a:xfrm>
            <a:off x="3443323" y="2977868"/>
            <a:ext cx="211642" cy="26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6227D8-E081-9953-B163-47641FD812A5}"/>
              </a:ext>
            </a:extLst>
          </p:cNvPr>
          <p:cNvSpPr/>
          <p:nvPr/>
        </p:nvSpPr>
        <p:spPr bwMode="white">
          <a:xfrm>
            <a:off x="4084665" y="2977868"/>
            <a:ext cx="179575" cy="25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E3299A-DFCB-2EF3-3434-8836A36E1303}"/>
              </a:ext>
            </a:extLst>
          </p:cNvPr>
          <p:cNvSpPr/>
          <p:nvPr/>
        </p:nvSpPr>
        <p:spPr bwMode="white">
          <a:xfrm>
            <a:off x="5495615" y="2990695"/>
            <a:ext cx="577207" cy="26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F984B3-9F9E-EDCD-4BE6-43E041CE6503}"/>
              </a:ext>
            </a:extLst>
          </p:cNvPr>
          <p:cNvSpPr/>
          <p:nvPr/>
        </p:nvSpPr>
        <p:spPr bwMode="white">
          <a:xfrm>
            <a:off x="6701337" y="2990695"/>
            <a:ext cx="602860" cy="26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2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781C7-4CF1-CA84-1BC8-BFA11AFF0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4634"/>
            <a:ext cx="8544352" cy="6067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523DC-9E23-D5C5-52D7-76821478CE36}"/>
              </a:ext>
            </a:extLst>
          </p:cNvPr>
          <p:cNvSpPr/>
          <p:nvPr/>
        </p:nvSpPr>
        <p:spPr bwMode="white">
          <a:xfrm>
            <a:off x="1893092" y="4365105"/>
            <a:ext cx="2042668" cy="48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848818-986C-783C-6E5B-22E533B4A8A6}"/>
              </a:ext>
            </a:extLst>
          </p:cNvPr>
          <p:cNvSpPr/>
          <p:nvPr/>
        </p:nvSpPr>
        <p:spPr bwMode="white">
          <a:xfrm>
            <a:off x="1542595" y="5301208"/>
            <a:ext cx="1601077" cy="37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1E3093-272D-F3F4-95AA-CC0988B226E4}"/>
              </a:ext>
            </a:extLst>
          </p:cNvPr>
          <p:cNvSpPr/>
          <p:nvPr/>
        </p:nvSpPr>
        <p:spPr bwMode="white">
          <a:xfrm>
            <a:off x="1542594" y="6131220"/>
            <a:ext cx="1961117" cy="42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10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E4E3B-0897-4FD7-5AB1-AD7140784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5D7089-5273-7E59-5ED5-D116342AB40F}"/>
              </a:ext>
            </a:extLst>
          </p:cNvPr>
          <p:cNvSpPr/>
          <p:nvPr/>
        </p:nvSpPr>
        <p:spPr bwMode="white">
          <a:xfrm>
            <a:off x="1215238" y="3563933"/>
            <a:ext cx="2123809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2E355B-6BC8-8880-81D7-79CB1C9E8339}"/>
              </a:ext>
            </a:extLst>
          </p:cNvPr>
          <p:cNvSpPr/>
          <p:nvPr/>
        </p:nvSpPr>
        <p:spPr bwMode="white">
          <a:xfrm>
            <a:off x="681904" y="4678845"/>
            <a:ext cx="2133333" cy="36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66561D-F37C-A434-1DDF-9844CF5277ED}"/>
              </a:ext>
            </a:extLst>
          </p:cNvPr>
          <p:cNvSpPr/>
          <p:nvPr/>
        </p:nvSpPr>
        <p:spPr bwMode="white">
          <a:xfrm>
            <a:off x="681904" y="5755641"/>
            <a:ext cx="2085714" cy="4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0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5F51D-DB91-9E81-D276-580A45642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8523"/>
            <a:ext cx="10632584" cy="5993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A3A451-9F38-F11C-C1F6-1938C12EFD44}"/>
              </a:ext>
            </a:extLst>
          </p:cNvPr>
          <p:cNvSpPr/>
          <p:nvPr/>
        </p:nvSpPr>
        <p:spPr bwMode="white">
          <a:xfrm>
            <a:off x="3935760" y="2420889"/>
            <a:ext cx="792088" cy="56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2A486D-5564-173D-3BFD-00AA2D6CEBCE}"/>
              </a:ext>
            </a:extLst>
          </p:cNvPr>
          <p:cNvSpPr/>
          <p:nvPr/>
        </p:nvSpPr>
        <p:spPr bwMode="white">
          <a:xfrm>
            <a:off x="8112224" y="2420890"/>
            <a:ext cx="2304256" cy="53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A247E7-80FB-8E88-9DDA-F8E87486DDA4}"/>
              </a:ext>
            </a:extLst>
          </p:cNvPr>
          <p:cNvSpPr/>
          <p:nvPr/>
        </p:nvSpPr>
        <p:spPr bwMode="white">
          <a:xfrm>
            <a:off x="1775520" y="3541013"/>
            <a:ext cx="1855316" cy="31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F44318-A551-A213-429B-D31729814FD8}"/>
              </a:ext>
            </a:extLst>
          </p:cNvPr>
          <p:cNvSpPr/>
          <p:nvPr/>
        </p:nvSpPr>
        <p:spPr bwMode="white">
          <a:xfrm>
            <a:off x="5663952" y="3541013"/>
            <a:ext cx="2448271" cy="312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21087-E382-0151-7D83-38301F5A40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820" y="980728"/>
            <a:ext cx="10800000" cy="566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12DF8-617E-11A7-06C3-B6829B45150E}"/>
              </a:ext>
            </a:extLst>
          </p:cNvPr>
          <p:cNvSpPr/>
          <p:nvPr/>
        </p:nvSpPr>
        <p:spPr bwMode="white">
          <a:xfrm>
            <a:off x="3809915" y="1209386"/>
            <a:ext cx="638095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685B8-2CE3-538A-7FB7-4A0D120EE366}"/>
              </a:ext>
            </a:extLst>
          </p:cNvPr>
          <p:cNvSpPr/>
          <p:nvPr/>
        </p:nvSpPr>
        <p:spPr bwMode="white">
          <a:xfrm>
            <a:off x="7800391" y="1209386"/>
            <a:ext cx="2485714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3B1037-0991-0CC6-AE13-D7CCF99B2AF5}"/>
              </a:ext>
            </a:extLst>
          </p:cNvPr>
          <p:cNvSpPr/>
          <p:nvPr/>
        </p:nvSpPr>
        <p:spPr bwMode="white">
          <a:xfrm>
            <a:off x="1495627" y="2564904"/>
            <a:ext cx="2314288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9F8195-2169-CC02-8DCB-8A676B440366}"/>
              </a:ext>
            </a:extLst>
          </p:cNvPr>
          <p:cNvSpPr/>
          <p:nvPr/>
        </p:nvSpPr>
        <p:spPr bwMode="white">
          <a:xfrm>
            <a:off x="5231905" y="2276872"/>
            <a:ext cx="2808312" cy="437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9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828ED-3FD6-5FAE-0773-8EAFB04E1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0430"/>
            <a:ext cx="9768488" cy="62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E459C6-DD53-B5CA-98D5-37CC0CFEF15C}"/>
              </a:ext>
            </a:extLst>
          </p:cNvPr>
          <p:cNvSpPr/>
          <p:nvPr/>
        </p:nvSpPr>
        <p:spPr bwMode="white">
          <a:xfrm>
            <a:off x="1368745" y="5013176"/>
            <a:ext cx="3935167" cy="59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188792-20B2-3880-286B-133B4025C314}"/>
              </a:ext>
            </a:extLst>
          </p:cNvPr>
          <p:cNvSpPr/>
          <p:nvPr/>
        </p:nvSpPr>
        <p:spPr bwMode="white">
          <a:xfrm>
            <a:off x="1271464" y="6021288"/>
            <a:ext cx="4032448" cy="50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14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D394A-785F-81AA-48F3-5A17900EF5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10800000" cy="334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553846-0E91-7DDA-589E-8733294D7FD1}"/>
              </a:ext>
            </a:extLst>
          </p:cNvPr>
          <p:cNvSpPr/>
          <p:nvPr/>
        </p:nvSpPr>
        <p:spPr bwMode="white">
          <a:xfrm>
            <a:off x="1462857" y="1972583"/>
            <a:ext cx="3952380" cy="4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057338-4A06-937C-0516-6E2C2421DA2F}"/>
              </a:ext>
            </a:extLst>
          </p:cNvPr>
          <p:cNvSpPr/>
          <p:nvPr/>
        </p:nvSpPr>
        <p:spPr bwMode="white">
          <a:xfrm>
            <a:off x="1491428" y="3106427"/>
            <a:ext cx="4388548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5F320E8-8655-5934-5382-A464A890B5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318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005EEB-F983-EC19-3FB3-7C8B6FB9C20A}"/>
              </a:ext>
            </a:extLst>
          </p:cNvPr>
          <p:cNvSpPr/>
          <p:nvPr/>
        </p:nvSpPr>
        <p:spPr bwMode="white">
          <a:xfrm>
            <a:off x="1462857" y="4965802"/>
            <a:ext cx="3952380" cy="4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606D5E-A9DC-37ED-E78E-A70CAD22357A}"/>
              </a:ext>
            </a:extLst>
          </p:cNvPr>
          <p:cNvSpPr/>
          <p:nvPr/>
        </p:nvSpPr>
        <p:spPr bwMode="white">
          <a:xfrm>
            <a:off x="1491428" y="6030016"/>
            <a:ext cx="4460556" cy="65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3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2023-12-22T15:56:22Z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