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852936"/>
            <a:ext cx="6334276" cy="813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2C753-E184-A3D3-D0C1-09BD5DF5B3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352C63-CCB0-6436-44A8-6B0254C4DF0B}"/>
              </a:ext>
            </a:extLst>
          </p:cNvPr>
          <p:cNvSpPr/>
          <p:nvPr/>
        </p:nvSpPr>
        <p:spPr bwMode="white">
          <a:xfrm>
            <a:off x="681904" y="1162880"/>
            <a:ext cx="5571428" cy="41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8A842A-998B-D01B-034C-E4C2D31E0734}"/>
              </a:ext>
            </a:extLst>
          </p:cNvPr>
          <p:cNvSpPr/>
          <p:nvPr/>
        </p:nvSpPr>
        <p:spPr bwMode="white">
          <a:xfrm>
            <a:off x="681904" y="2184091"/>
            <a:ext cx="5198072" cy="42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6731AC-096D-CB22-8877-80617B662CC0}"/>
              </a:ext>
            </a:extLst>
          </p:cNvPr>
          <p:cNvSpPr/>
          <p:nvPr/>
        </p:nvSpPr>
        <p:spPr bwMode="white">
          <a:xfrm>
            <a:off x="681904" y="3253022"/>
            <a:ext cx="2190476" cy="381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E9D57B-542C-135E-20B0-6C9B20C3740C}"/>
              </a:ext>
            </a:extLst>
          </p:cNvPr>
          <p:cNvSpPr/>
          <p:nvPr/>
        </p:nvSpPr>
        <p:spPr bwMode="white">
          <a:xfrm>
            <a:off x="681904" y="4216969"/>
            <a:ext cx="5990160" cy="58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1786085C-A632-91F1-4FA3-E372B8EF4F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4" t="56480" r="3456"/>
          <a:stretch/>
        </p:blipFill>
        <p:spPr>
          <a:xfrm>
            <a:off x="6253332" y="1782807"/>
            <a:ext cx="5816714" cy="171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478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09082-690A-7DA9-CCE3-F0507CD80B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5"/>
            <a:ext cx="7344816" cy="6145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099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3DC81-0879-5920-A70F-AFA273711E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7947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54D55-092D-8F58-2AC8-7CCBA3FC20D7}"/>
              </a:ext>
            </a:extLst>
          </p:cNvPr>
          <p:cNvSpPr/>
          <p:nvPr/>
        </p:nvSpPr>
        <p:spPr bwMode="white">
          <a:xfrm>
            <a:off x="2664787" y="4032233"/>
            <a:ext cx="224271" cy="2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964E77-28AB-1D87-6839-0BBE7E449748}"/>
              </a:ext>
            </a:extLst>
          </p:cNvPr>
          <p:cNvSpPr/>
          <p:nvPr/>
        </p:nvSpPr>
        <p:spPr bwMode="white">
          <a:xfrm>
            <a:off x="4031444" y="4032233"/>
            <a:ext cx="224271" cy="2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EAF1D1-4640-04A3-5712-4E6478B497E8}"/>
              </a:ext>
            </a:extLst>
          </p:cNvPr>
          <p:cNvSpPr/>
          <p:nvPr/>
        </p:nvSpPr>
        <p:spPr bwMode="white">
          <a:xfrm>
            <a:off x="5299982" y="4039248"/>
            <a:ext cx="413501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7D365C-2C93-E289-79BC-837DE9284A35}"/>
              </a:ext>
            </a:extLst>
          </p:cNvPr>
          <p:cNvSpPr/>
          <p:nvPr/>
        </p:nvSpPr>
        <p:spPr bwMode="white">
          <a:xfrm>
            <a:off x="6561512" y="4032233"/>
            <a:ext cx="609739" cy="2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734128-1345-2540-A8FE-2E96C87552DE}"/>
              </a:ext>
            </a:extLst>
          </p:cNvPr>
          <p:cNvSpPr/>
          <p:nvPr/>
        </p:nvSpPr>
        <p:spPr bwMode="white">
          <a:xfrm>
            <a:off x="2671796" y="4656642"/>
            <a:ext cx="217263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1790DE-CC2E-AA74-B4CE-3095FDF33085}"/>
              </a:ext>
            </a:extLst>
          </p:cNvPr>
          <p:cNvSpPr/>
          <p:nvPr/>
        </p:nvSpPr>
        <p:spPr bwMode="white">
          <a:xfrm>
            <a:off x="4052470" y="4656642"/>
            <a:ext cx="182220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516F18-0CC9-2637-5E6C-846672683D21}"/>
              </a:ext>
            </a:extLst>
          </p:cNvPr>
          <p:cNvSpPr/>
          <p:nvPr/>
        </p:nvSpPr>
        <p:spPr bwMode="white">
          <a:xfrm>
            <a:off x="5292974" y="4656642"/>
            <a:ext cx="413501" cy="2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ED68BA-6CE7-7BC6-534C-A404F97B69B1}"/>
              </a:ext>
            </a:extLst>
          </p:cNvPr>
          <p:cNvSpPr/>
          <p:nvPr/>
        </p:nvSpPr>
        <p:spPr bwMode="white">
          <a:xfrm>
            <a:off x="6561512" y="4656642"/>
            <a:ext cx="609739" cy="2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CA622D-C1CE-453C-0FA7-98D902A56526}"/>
              </a:ext>
            </a:extLst>
          </p:cNvPr>
          <p:cNvSpPr/>
          <p:nvPr/>
        </p:nvSpPr>
        <p:spPr bwMode="white">
          <a:xfrm>
            <a:off x="2685813" y="5274035"/>
            <a:ext cx="189229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424719-44FC-3177-0336-56AD3AB7F64D}"/>
              </a:ext>
            </a:extLst>
          </p:cNvPr>
          <p:cNvSpPr/>
          <p:nvPr/>
        </p:nvSpPr>
        <p:spPr bwMode="white">
          <a:xfrm>
            <a:off x="4031444" y="5274035"/>
            <a:ext cx="217263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90EC9B-ED32-EC99-9A39-82A72C37AFD8}"/>
              </a:ext>
            </a:extLst>
          </p:cNvPr>
          <p:cNvSpPr/>
          <p:nvPr/>
        </p:nvSpPr>
        <p:spPr bwMode="white">
          <a:xfrm>
            <a:off x="5292974" y="5274035"/>
            <a:ext cx="420509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32C672E-BE6D-A585-ACBE-8900172D7734}"/>
              </a:ext>
            </a:extLst>
          </p:cNvPr>
          <p:cNvSpPr/>
          <p:nvPr/>
        </p:nvSpPr>
        <p:spPr bwMode="white">
          <a:xfrm>
            <a:off x="6561512" y="5274035"/>
            <a:ext cx="609739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BA20678-15CB-CEC9-963C-C684A55768D8}"/>
              </a:ext>
            </a:extLst>
          </p:cNvPr>
          <p:cNvSpPr/>
          <p:nvPr/>
        </p:nvSpPr>
        <p:spPr bwMode="white">
          <a:xfrm>
            <a:off x="2671796" y="5905460"/>
            <a:ext cx="224271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F8041E2-91AC-D9B8-A29A-BF488F159448}"/>
              </a:ext>
            </a:extLst>
          </p:cNvPr>
          <p:cNvSpPr/>
          <p:nvPr/>
        </p:nvSpPr>
        <p:spPr bwMode="white">
          <a:xfrm>
            <a:off x="4031444" y="5905460"/>
            <a:ext cx="224271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6E5D1D-60FE-23B6-95E5-8712ABC39E68}"/>
              </a:ext>
            </a:extLst>
          </p:cNvPr>
          <p:cNvSpPr/>
          <p:nvPr/>
        </p:nvSpPr>
        <p:spPr bwMode="white">
          <a:xfrm>
            <a:off x="5292974" y="5905460"/>
            <a:ext cx="413501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08885A9-C30E-29A0-E60D-985B09C2C426}"/>
              </a:ext>
            </a:extLst>
          </p:cNvPr>
          <p:cNvSpPr/>
          <p:nvPr/>
        </p:nvSpPr>
        <p:spPr bwMode="white">
          <a:xfrm>
            <a:off x="6561512" y="5905460"/>
            <a:ext cx="609739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0E309082-690A-7DA9-CCE3-F0507CD80B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t="35150"/>
          <a:stretch/>
        </p:blipFill>
        <p:spPr>
          <a:xfrm>
            <a:off x="7680176" y="1412775"/>
            <a:ext cx="4383240" cy="266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249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CF0B5-EA4A-D779-5065-797CDA0010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340768"/>
            <a:ext cx="10800000" cy="2348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97C8B6-925D-6768-677A-9B87A503B43B}"/>
              </a:ext>
            </a:extLst>
          </p:cNvPr>
          <p:cNvSpPr/>
          <p:nvPr/>
        </p:nvSpPr>
        <p:spPr bwMode="white">
          <a:xfrm>
            <a:off x="3095592" y="1770311"/>
            <a:ext cx="496407" cy="39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44E595-7FE1-F3D7-8EC3-F25490660545}"/>
              </a:ext>
            </a:extLst>
          </p:cNvPr>
          <p:cNvSpPr/>
          <p:nvPr/>
        </p:nvSpPr>
        <p:spPr bwMode="white">
          <a:xfrm>
            <a:off x="2506285" y="2553034"/>
            <a:ext cx="828571" cy="35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9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D3FA9-B200-5D98-C4F3-A6B3DFEFA7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831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E2720-7B75-653F-50CB-647F4E4387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29558A-0518-7E23-44DE-A0B49FCAA185}"/>
              </a:ext>
            </a:extLst>
          </p:cNvPr>
          <p:cNvSpPr/>
          <p:nvPr/>
        </p:nvSpPr>
        <p:spPr bwMode="white">
          <a:xfrm>
            <a:off x="2959335" y="2877298"/>
            <a:ext cx="511344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36D542-3CA7-5804-4B53-0EA3A3283038}"/>
              </a:ext>
            </a:extLst>
          </p:cNvPr>
          <p:cNvSpPr/>
          <p:nvPr/>
        </p:nvSpPr>
        <p:spPr bwMode="white">
          <a:xfrm>
            <a:off x="4784305" y="2877298"/>
            <a:ext cx="273304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5B40EA-1B2B-A1C3-BB7E-113B3656B973}"/>
              </a:ext>
            </a:extLst>
          </p:cNvPr>
          <p:cNvSpPr/>
          <p:nvPr/>
        </p:nvSpPr>
        <p:spPr bwMode="white">
          <a:xfrm>
            <a:off x="6371235" y="2877298"/>
            <a:ext cx="520160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4C9545-6CFF-8AEE-C8B7-DCEE50706796}"/>
              </a:ext>
            </a:extLst>
          </p:cNvPr>
          <p:cNvSpPr/>
          <p:nvPr/>
        </p:nvSpPr>
        <p:spPr bwMode="white">
          <a:xfrm>
            <a:off x="8081594" y="2877298"/>
            <a:ext cx="528977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CB7854-CB45-06A7-BADF-A3E72B51AF6A}"/>
              </a:ext>
            </a:extLst>
          </p:cNvPr>
          <p:cNvSpPr/>
          <p:nvPr/>
        </p:nvSpPr>
        <p:spPr bwMode="white">
          <a:xfrm>
            <a:off x="3065130" y="3662352"/>
            <a:ext cx="273304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53B3BB-DF85-3F66-0F2A-9AB87CE8DE6D}"/>
              </a:ext>
            </a:extLst>
          </p:cNvPr>
          <p:cNvSpPr/>
          <p:nvPr/>
        </p:nvSpPr>
        <p:spPr bwMode="white">
          <a:xfrm>
            <a:off x="4784305" y="3662352"/>
            <a:ext cx="273304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5C33EE-4AAE-E6B0-9706-15873BA34868}"/>
              </a:ext>
            </a:extLst>
          </p:cNvPr>
          <p:cNvSpPr/>
          <p:nvPr/>
        </p:nvSpPr>
        <p:spPr bwMode="white">
          <a:xfrm>
            <a:off x="6371235" y="3662352"/>
            <a:ext cx="520160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5BCD88-5497-170B-69D4-196FB2FDE04D}"/>
              </a:ext>
            </a:extLst>
          </p:cNvPr>
          <p:cNvSpPr/>
          <p:nvPr/>
        </p:nvSpPr>
        <p:spPr bwMode="white">
          <a:xfrm>
            <a:off x="8081594" y="3662352"/>
            <a:ext cx="520160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70009D-A79A-1E85-E4E2-FAB626D6A07F}"/>
              </a:ext>
            </a:extLst>
          </p:cNvPr>
          <p:cNvSpPr/>
          <p:nvPr/>
        </p:nvSpPr>
        <p:spPr bwMode="white">
          <a:xfrm>
            <a:off x="3065130" y="4438584"/>
            <a:ext cx="282120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1EE062-9CFE-039E-5456-2503D21AF91E}"/>
              </a:ext>
            </a:extLst>
          </p:cNvPr>
          <p:cNvSpPr/>
          <p:nvPr/>
        </p:nvSpPr>
        <p:spPr bwMode="white">
          <a:xfrm>
            <a:off x="4784305" y="4438584"/>
            <a:ext cx="273304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180392-5D13-EC63-E948-02E84C881645}"/>
              </a:ext>
            </a:extLst>
          </p:cNvPr>
          <p:cNvSpPr/>
          <p:nvPr/>
        </p:nvSpPr>
        <p:spPr bwMode="white">
          <a:xfrm>
            <a:off x="6371235" y="4438584"/>
            <a:ext cx="520160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BF7146-AF1E-804D-C357-ED94E2A1335B}"/>
              </a:ext>
            </a:extLst>
          </p:cNvPr>
          <p:cNvSpPr/>
          <p:nvPr/>
        </p:nvSpPr>
        <p:spPr bwMode="white">
          <a:xfrm>
            <a:off x="8081594" y="4438584"/>
            <a:ext cx="520160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52AAA6A-91DB-CC69-2EE5-726199B159C4}"/>
              </a:ext>
            </a:extLst>
          </p:cNvPr>
          <p:cNvSpPr/>
          <p:nvPr/>
        </p:nvSpPr>
        <p:spPr bwMode="white">
          <a:xfrm>
            <a:off x="3091579" y="5232459"/>
            <a:ext cx="229223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B215C72-04EA-86E9-8B7F-34DB8B3EB041}"/>
              </a:ext>
            </a:extLst>
          </p:cNvPr>
          <p:cNvSpPr/>
          <p:nvPr/>
        </p:nvSpPr>
        <p:spPr bwMode="white">
          <a:xfrm>
            <a:off x="4784305" y="5223638"/>
            <a:ext cx="264488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59221E8-0DEA-8EA1-D8AA-AA8DAE1C1A78}"/>
              </a:ext>
            </a:extLst>
          </p:cNvPr>
          <p:cNvSpPr/>
          <p:nvPr/>
        </p:nvSpPr>
        <p:spPr bwMode="white">
          <a:xfrm>
            <a:off x="6371235" y="5223638"/>
            <a:ext cx="520160" cy="33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FCB74FE-FB2B-CC80-4DFD-ABC8100EFCAA}"/>
              </a:ext>
            </a:extLst>
          </p:cNvPr>
          <p:cNvSpPr/>
          <p:nvPr/>
        </p:nvSpPr>
        <p:spPr bwMode="white">
          <a:xfrm>
            <a:off x="8081594" y="5232459"/>
            <a:ext cx="528977" cy="32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FD9D785-711F-0891-9951-EBDFA60DA631}"/>
              </a:ext>
            </a:extLst>
          </p:cNvPr>
          <p:cNvSpPr/>
          <p:nvPr/>
        </p:nvSpPr>
        <p:spPr bwMode="white">
          <a:xfrm>
            <a:off x="720000" y="6035154"/>
            <a:ext cx="7881754" cy="43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614D3FA9-B200-5D98-C4F3-A6B3DFEFA7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32817" r="58353"/>
          <a:stretch/>
        </p:blipFill>
        <p:spPr>
          <a:xfrm>
            <a:off x="9552384" y="1170997"/>
            <a:ext cx="2016224" cy="200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img_16777215">
            <a:extLst>
              <a:ext uri="{FF2B5EF4-FFF2-40B4-BE49-F238E27FC236}">
                <a16:creationId xmlns:a16="http://schemas.microsoft.com/office/drawing/2014/main" id="{614D3FA9-B200-5D98-C4F3-A6B3DFEFA7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30" t="28368" r="2884"/>
          <a:stretch/>
        </p:blipFill>
        <p:spPr>
          <a:xfrm>
            <a:off x="9323312" y="3662352"/>
            <a:ext cx="2788700" cy="2142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653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3FB6D-5508-9700-F5ED-28939F061F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7104"/>
            <a:ext cx="8544352" cy="610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952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8AF42E-F1C4-91B9-2DE6-6F17980165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73" y="764704"/>
            <a:ext cx="5632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5342B3-2DA4-38C7-80CA-4B0E66235C7C}"/>
              </a:ext>
            </a:extLst>
          </p:cNvPr>
          <p:cNvSpPr/>
          <p:nvPr/>
        </p:nvSpPr>
        <p:spPr bwMode="white">
          <a:xfrm>
            <a:off x="948006" y="938647"/>
            <a:ext cx="4892152" cy="4433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600E1F-884B-6FF5-1C59-9036ED2F04A7}"/>
              </a:ext>
            </a:extLst>
          </p:cNvPr>
          <p:cNvSpPr/>
          <p:nvPr/>
        </p:nvSpPr>
        <p:spPr bwMode="white">
          <a:xfrm>
            <a:off x="948006" y="5545652"/>
            <a:ext cx="4892152" cy="97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3B83FB6D-5508-9700-F5ED-28939F061F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9" t="69486" r="13484"/>
          <a:stretch/>
        </p:blipFill>
        <p:spPr>
          <a:xfrm>
            <a:off x="7104112" y="1484783"/>
            <a:ext cx="4680520" cy="161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161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6085C-A632-91F1-4FA3-E372B8EF4F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1526"/>
            <a:ext cx="10416560" cy="6100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112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2023-12-22T17:08:58Z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