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708" y="-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6DE769D-50DF-2FD1-2552-A0D551150B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3071857"/>
            <a:ext cx="11771428" cy="7142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5239CB-5402-37B4-8EA5-06F5980CA7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624432" cy="545547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500A3D3-3E65-1D08-412E-899DC8A54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990237"/>
            <a:ext cx="1969817" cy="72679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1A98878-6413-6A44-DA1E-910CB131A1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887" y="4293096"/>
            <a:ext cx="1969817" cy="72679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C75B29F-2424-C9EA-A492-2401A4711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5119871"/>
            <a:ext cx="1969817" cy="72679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78E7B99-8656-0839-6213-C4929212F3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5935090"/>
            <a:ext cx="1969817" cy="726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3A20E4-0461-B5E4-E7FE-F20A65A9F6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40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F98251-7E09-004F-9D44-0578F9AE652D}"/>
              </a:ext>
            </a:extLst>
          </p:cNvPr>
          <p:cNvSpPr/>
          <p:nvPr/>
        </p:nvSpPr>
        <p:spPr bwMode="white">
          <a:xfrm>
            <a:off x="2749874" y="3959533"/>
            <a:ext cx="323727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890526-D116-4437-3AF1-CEDD6FF3807A}"/>
              </a:ext>
            </a:extLst>
          </p:cNvPr>
          <p:cNvSpPr/>
          <p:nvPr/>
        </p:nvSpPr>
        <p:spPr bwMode="white">
          <a:xfrm>
            <a:off x="8072342" y="3959533"/>
            <a:ext cx="285642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E53EDD-810D-282D-8499-29530AC7C329}"/>
              </a:ext>
            </a:extLst>
          </p:cNvPr>
          <p:cNvSpPr/>
          <p:nvPr/>
        </p:nvSpPr>
        <p:spPr bwMode="white">
          <a:xfrm>
            <a:off x="10233702" y="3950001"/>
            <a:ext cx="314205" cy="33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588FE8-BB5B-2E75-4511-4F2177153E68}"/>
              </a:ext>
            </a:extLst>
          </p:cNvPr>
          <p:cNvSpPr/>
          <p:nvPr/>
        </p:nvSpPr>
        <p:spPr bwMode="white">
          <a:xfrm>
            <a:off x="2273803" y="4540953"/>
            <a:ext cx="361813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282B44-82C9-FEF8-C8C6-F8DBFD01BCD4}"/>
              </a:ext>
            </a:extLst>
          </p:cNvPr>
          <p:cNvSpPr/>
          <p:nvPr/>
        </p:nvSpPr>
        <p:spPr bwMode="white">
          <a:xfrm>
            <a:off x="7482015" y="4540953"/>
            <a:ext cx="266599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93589F-3D8F-B2A3-C8F3-B4975FF6DB43}"/>
              </a:ext>
            </a:extLst>
          </p:cNvPr>
          <p:cNvSpPr/>
          <p:nvPr/>
        </p:nvSpPr>
        <p:spPr bwMode="white">
          <a:xfrm>
            <a:off x="2749874" y="5131904"/>
            <a:ext cx="295163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2BE082-6845-085B-2339-059D45A89C4C}"/>
              </a:ext>
            </a:extLst>
          </p:cNvPr>
          <p:cNvSpPr/>
          <p:nvPr/>
        </p:nvSpPr>
        <p:spPr bwMode="white">
          <a:xfrm>
            <a:off x="4911234" y="5131904"/>
            <a:ext cx="314206" cy="33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7AAD06-7234-EE75-2E13-492DC093913C}"/>
              </a:ext>
            </a:extLst>
          </p:cNvPr>
          <p:cNvSpPr/>
          <p:nvPr/>
        </p:nvSpPr>
        <p:spPr bwMode="white">
          <a:xfrm>
            <a:off x="8500806" y="5131904"/>
            <a:ext cx="314206" cy="33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24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6B42E-01C4-EC25-7411-95BF907E7B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86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BB8FAD-A336-74CB-A4AE-62F3382C92BB}"/>
              </a:ext>
            </a:extLst>
          </p:cNvPr>
          <p:cNvSpPr/>
          <p:nvPr/>
        </p:nvSpPr>
        <p:spPr bwMode="white">
          <a:xfrm>
            <a:off x="7139244" y="2130213"/>
            <a:ext cx="485591" cy="4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C834FF-9EE5-E228-0004-68EE07A0E983}"/>
              </a:ext>
            </a:extLst>
          </p:cNvPr>
          <p:cNvSpPr/>
          <p:nvPr/>
        </p:nvSpPr>
        <p:spPr bwMode="white">
          <a:xfrm>
            <a:off x="1778690" y="2712097"/>
            <a:ext cx="485591" cy="42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70146E-C011-FBB0-BCD3-7BECB3EE25A6}"/>
              </a:ext>
            </a:extLst>
          </p:cNvPr>
          <p:cNvSpPr/>
          <p:nvPr/>
        </p:nvSpPr>
        <p:spPr bwMode="white">
          <a:xfrm>
            <a:off x="7139244" y="2712097"/>
            <a:ext cx="485591" cy="42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04F5F1-4E9B-DA1C-4E03-1E05B2D855E7}"/>
              </a:ext>
            </a:extLst>
          </p:cNvPr>
          <p:cNvSpPr/>
          <p:nvPr/>
        </p:nvSpPr>
        <p:spPr bwMode="white">
          <a:xfrm>
            <a:off x="1778690" y="3303520"/>
            <a:ext cx="485591" cy="4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757874-C206-F44C-8A5F-F4AC468727A7}"/>
              </a:ext>
            </a:extLst>
          </p:cNvPr>
          <p:cNvSpPr/>
          <p:nvPr/>
        </p:nvSpPr>
        <p:spPr bwMode="white">
          <a:xfrm>
            <a:off x="7139244" y="3303520"/>
            <a:ext cx="485591" cy="4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13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40F69-40F3-5DA5-16D8-4F7799AC7C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0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4DD6D4-D161-A05C-9D7B-2206127E8F71}"/>
              </a:ext>
            </a:extLst>
          </p:cNvPr>
          <p:cNvSpPr/>
          <p:nvPr/>
        </p:nvSpPr>
        <p:spPr bwMode="white">
          <a:xfrm>
            <a:off x="1702518" y="4464230"/>
            <a:ext cx="314206" cy="33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49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BDBDB-32F5-F241-5BBE-24E23F5E3D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2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F2E322-CDA1-73E9-0E14-86A502F7C8A4}"/>
              </a:ext>
            </a:extLst>
          </p:cNvPr>
          <p:cNvSpPr/>
          <p:nvPr/>
        </p:nvSpPr>
        <p:spPr bwMode="white">
          <a:xfrm>
            <a:off x="845591" y="1348039"/>
            <a:ext cx="371335" cy="32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D215F8-C117-E3E9-6357-CA723B3042D3}"/>
              </a:ext>
            </a:extLst>
          </p:cNvPr>
          <p:cNvSpPr/>
          <p:nvPr/>
        </p:nvSpPr>
        <p:spPr bwMode="white">
          <a:xfrm>
            <a:off x="845591" y="2521641"/>
            <a:ext cx="371335" cy="32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D04D84-B600-100D-74DC-E2F7B50BD7B1}"/>
              </a:ext>
            </a:extLst>
          </p:cNvPr>
          <p:cNvSpPr/>
          <p:nvPr/>
        </p:nvSpPr>
        <p:spPr bwMode="white">
          <a:xfrm>
            <a:off x="893198" y="3695244"/>
            <a:ext cx="295163" cy="32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0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2025-01-10T13:05:25Z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