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4348E39-5384-9C9A-9119-732B9E6F7A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619" y="2986143"/>
            <a:ext cx="8904762" cy="88571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F47568-AAC4-126B-0B9D-6CD6964A79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33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7EC297-9B1A-6776-DEF9-C083590622B8}"/>
              </a:ext>
            </a:extLst>
          </p:cNvPr>
          <p:cNvSpPr/>
          <p:nvPr/>
        </p:nvSpPr>
        <p:spPr bwMode="white">
          <a:xfrm>
            <a:off x="721813" y="1290656"/>
            <a:ext cx="228513" cy="23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F1BF74-4BD7-4EBF-2A23-1E3FC2C47159}"/>
              </a:ext>
            </a:extLst>
          </p:cNvPr>
          <p:cNvSpPr/>
          <p:nvPr/>
        </p:nvSpPr>
        <p:spPr bwMode="white">
          <a:xfrm>
            <a:off x="712292" y="2433347"/>
            <a:ext cx="247556" cy="23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46BDD0-3948-D82F-1813-5B83538BA7F7}"/>
              </a:ext>
            </a:extLst>
          </p:cNvPr>
          <p:cNvSpPr/>
          <p:nvPr/>
        </p:nvSpPr>
        <p:spPr bwMode="white">
          <a:xfrm>
            <a:off x="712292" y="3566515"/>
            <a:ext cx="247556" cy="24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13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6EF43F-666A-87E8-FB92-5B58D4D6C5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97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ED87EE-EA04-270E-A08A-62FA3E53154B}"/>
              </a:ext>
            </a:extLst>
          </p:cNvPr>
          <p:cNvSpPr/>
          <p:nvPr/>
        </p:nvSpPr>
        <p:spPr bwMode="white">
          <a:xfrm>
            <a:off x="712292" y="1281192"/>
            <a:ext cx="247556" cy="238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BD2CDA-C549-7C10-0DFA-5B3EB94D3763}"/>
              </a:ext>
            </a:extLst>
          </p:cNvPr>
          <p:cNvSpPr/>
          <p:nvPr/>
        </p:nvSpPr>
        <p:spPr bwMode="white">
          <a:xfrm>
            <a:off x="693249" y="2425052"/>
            <a:ext cx="266599" cy="42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054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5FDB93-22CD-99FB-7B76-292A169819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519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B55C4F-7057-A105-7BA4-41BEFD2ED3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5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3196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F331C8-F307-2B4F-DBA3-7329C31102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91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407374-DD8F-B521-EAE9-8CC62BD50E0C}"/>
              </a:ext>
            </a:extLst>
          </p:cNvPr>
          <p:cNvSpPr/>
          <p:nvPr/>
        </p:nvSpPr>
        <p:spPr bwMode="white">
          <a:xfrm>
            <a:off x="693249" y="1300264"/>
            <a:ext cx="276120" cy="23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16F3ED-A888-6DF8-C0C1-05FFAEC44290}"/>
              </a:ext>
            </a:extLst>
          </p:cNvPr>
          <p:cNvSpPr/>
          <p:nvPr/>
        </p:nvSpPr>
        <p:spPr bwMode="white">
          <a:xfrm>
            <a:off x="721813" y="2177301"/>
            <a:ext cx="228513" cy="2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57BDDE-FA30-88B0-1C52-21220984FB35}"/>
              </a:ext>
            </a:extLst>
          </p:cNvPr>
          <p:cNvSpPr/>
          <p:nvPr/>
        </p:nvSpPr>
        <p:spPr bwMode="white">
          <a:xfrm>
            <a:off x="721813" y="3054338"/>
            <a:ext cx="228513" cy="2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273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A34319-E16C-65E5-FF40-88EEAEC485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38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74B04C-DE3F-81E0-65DB-8D2003AECF9E}"/>
              </a:ext>
            </a:extLst>
          </p:cNvPr>
          <p:cNvSpPr/>
          <p:nvPr/>
        </p:nvSpPr>
        <p:spPr bwMode="white">
          <a:xfrm>
            <a:off x="693249" y="1281154"/>
            <a:ext cx="285642" cy="23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F70A44-8F12-F61F-A607-81C768A284C2}"/>
              </a:ext>
            </a:extLst>
          </p:cNvPr>
          <p:cNvSpPr/>
          <p:nvPr/>
        </p:nvSpPr>
        <p:spPr bwMode="white">
          <a:xfrm>
            <a:off x="693249" y="2967223"/>
            <a:ext cx="276120" cy="228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7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0DA55F-9BE4-2FF4-5863-BFABF65D65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5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3736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1F1F31-32DD-1887-B570-E244BBEA6C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988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C39B85-3537-0540-0FA1-07332845CA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47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81B33B-AFDB-16CD-7903-22041CF97BF5}"/>
              </a:ext>
            </a:extLst>
          </p:cNvPr>
          <p:cNvSpPr/>
          <p:nvPr/>
        </p:nvSpPr>
        <p:spPr bwMode="white">
          <a:xfrm>
            <a:off x="712292" y="1348051"/>
            <a:ext cx="247556" cy="229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6E8718-90E4-3341-3854-0B79FAF4AAD1}"/>
              </a:ext>
            </a:extLst>
          </p:cNvPr>
          <p:cNvSpPr/>
          <p:nvPr/>
        </p:nvSpPr>
        <p:spPr bwMode="white">
          <a:xfrm>
            <a:off x="740856" y="1920594"/>
            <a:ext cx="199949" cy="229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AD5EE9-78AB-DF86-AEDE-F066A4BCB3BA}"/>
              </a:ext>
            </a:extLst>
          </p:cNvPr>
          <p:cNvSpPr/>
          <p:nvPr/>
        </p:nvSpPr>
        <p:spPr bwMode="white">
          <a:xfrm>
            <a:off x="712292" y="2493138"/>
            <a:ext cx="247556" cy="229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BDB6A5-51AB-E82B-34FD-8BB8F29574BB}"/>
              </a:ext>
            </a:extLst>
          </p:cNvPr>
          <p:cNvSpPr/>
          <p:nvPr/>
        </p:nvSpPr>
        <p:spPr bwMode="white">
          <a:xfrm>
            <a:off x="712292" y="3056140"/>
            <a:ext cx="247556" cy="23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579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53D4FB-B6B0-80A2-BA63-BF22FF9D36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4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56558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2025-01-10T16:29:23Z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