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332F00-A0B3-C7BE-3A95-D59AA22E7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524" y="3000428"/>
            <a:ext cx="7980952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116CC-9DD6-1059-0E85-6282880F15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360000" y="1224000"/>
            <a:ext cx="9408408" cy="3630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7D315-0246-2A06-39E1-6549C47F02E9}"/>
              </a:ext>
            </a:extLst>
          </p:cNvPr>
          <p:cNvSpPr/>
          <p:nvPr/>
        </p:nvSpPr>
        <p:spPr bwMode="white">
          <a:xfrm>
            <a:off x="1312141" y="2033938"/>
            <a:ext cx="22851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53B48-F344-0ABB-F0BF-F7C129A0FF51}"/>
              </a:ext>
            </a:extLst>
          </p:cNvPr>
          <p:cNvSpPr/>
          <p:nvPr/>
        </p:nvSpPr>
        <p:spPr bwMode="white">
          <a:xfrm>
            <a:off x="1312141" y="2653303"/>
            <a:ext cx="22851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633BD-7D11-D45F-52D7-1481E439BD54}"/>
              </a:ext>
            </a:extLst>
          </p:cNvPr>
          <p:cNvSpPr/>
          <p:nvPr/>
        </p:nvSpPr>
        <p:spPr bwMode="white">
          <a:xfrm>
            <a:off x="1302619" y="3263140"/>
            <a:ext cx="238035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A02492-FF54-6F2D-0CC0-C8944F2BF6A3}"/>
              </a:ext>
            </a:extLst>
          </p:cNvPr>
          <p:cNvSpPr/>
          <p:nvPr/>
        </p:nvSpPr>
        <p:spPr bwMode="white">
          <a:xfrm>
            <a:off x="1302619" y="3882505"/>
            <a:ext cx="238035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204D5-B63A-6BDB-300E-D97343363239}"/>
              </a:ext>
            </a:extLst>
          </p:cNvPr>
          <p:cNvSpPr/>
          <p:nvPr/>
        </p:nvSpPr>
        <p:spPr bwMode="white">
          <a:xfrm>
            <a:off x="1274055" y="4501870"/>
            <a:ext cx="285642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BFABF-4739-4E72-4458-289133B74C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57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9506186-672F-7F97-14C2-DADB2202D0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10729192" cy="396809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8A36A96-9FB2-1477-E415-DE3C2A085469}"/>
              </a:ext>
            </a:extLst>
          </p:cNvPr>
          <p:cNvCxnSpPr>
            <a:cxnSpLocks/>
          </p:cNvCxnSpPr>
          <p:nvPr/>
        </p:nvCxnSpPr>
        <p:spPr>
          <a:xfrm>
            <a:off x="1919536" y="3212976"/>
            <a:ext cx="4284476" cy="13681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90B4C2D-934E-1782-148B-4BEC78AF44D2}"/>
              </a:ext>
            </a:extLst>
          </p:cNvPr>
          <p:cNvCxnSpPr>
            <a:cxnSpLocks/>
          </p:cNvCxnSpPr>
          <p:nvPr/>
        </p:nvCxnSpPr>
        <p:spPr>
          <a:xfrm>
            <a:off x="4145150" y="3212976"/>
            <a:ext cx="6631370" cy="13681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02D5B38-D4A3-2941-3FE9-EFDC8EA15E69}"/>
              </a:ext>
            </a:extLst>
          </p:cNvPr>
          <p:cNvCxnSpPr>
            <a:cxnSpLocks/>
          </p:cNvCxnSpPr>
          <p:nvPr/>
        </p:nvCxnSpPr>
        <p:spPr>
          <a:xfrm flipH="1">
            <a:off x="2063552" y="3212976"/>
            <a:ext cx="4264395" cy="13681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798C070-3290-708C-C253-335C4A86E52A}"/>
              </a:ext>
            </a:extLst>
          </p:cNvPr>
          <p:cNvCxnSpPr>
            <a:cxnSpLocks/>
          </p:cNvCxnSpPr>
          <p:nvPr/>
        </p:nvCxnSpPr>
        <p:spPr>
          <a:xfrm>
            <a:off x="8409545" y="3212976"/>
            <a:ext cx="134727" cy="13681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43D87A8-B549-D126-1EEB-F598E3C7EA6D}"/>
              </a:ext>
            </a:extLst>
          </p:cNvPr>
          <p:cNvCxnSpPr>
            <a:cxnSpLocks/>
          </p:cNvCxnSpPr>
          <p:nvPr/>
        </p:nvCxnSpPr>
        <p:spPr>
          <a:xfrm flipH="1">
            <a:off x="4195749" y="3206838"/>
            <a:ext cx="6430121" cy="137429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121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4D243-17C5-FD20-BC87-7143FAA48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5DDEF-50C8-1721-C002-EBB46710944A}"/>
              </a:ext>
            </a:extLst>
          </p:cNvPr>
          <p:cNvSpPr/>
          <p:nvPr/>
        </p:nvSpPr>
        <p:spPr bwMode="white">
          <a:xfrm>
            <a:off x="1521612" y="3249916"/>
            <a:ext cx="228513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A8B05-F277-1649-40C5-37557BC3BCB8}"/>
              </a:ext>
            </a:extLst>
          </p:cNvPr>
          <p:cNvSpPr/>
          <p:nvPr/>
        </p:nvSpPr>
        <p:spPr bwMode="white">
          <a:xfrm>
            <a:off x="3625843" y="3249916"/>
            <a:ext cx="218992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40204-178A-81E9-F857-C622E4732317}"/>
              </a:ext>
            </a:extLst>
          </p:cNvPr>
          <p:cNvSpPr/>
          <p:nvPr/>
        </p:nvSpPr>
        <p:spPr bwMode="white">
          <a:xfrm>
            <a:off x="5730075" y="3249916"/>
            <a:ext cx="209471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57487-7B78-4B1D-A60C-6C06C8FC8871}"/>
              </a:ext>
            </a:extLst>
          </p:cNvPr>
          <p:cNvSpPr/>
          <p:nvPr/>
        </p:nvSpPr>
        <p:spPr bwMode="white">
          <a:xfrm>
            <a:off x="7834307" y="3249916"/>
            <a:ext cx="209471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F84FC0-1216-DD61-16FC-E2D4A9BD0A69}"/>
              </a:ext>
            </a:extLst>
          </p:cNvPr>
          <p:cNvSpPr/>
          <p:nvPr/>
        </p:nvSpPr>
        <p:spPr bwMode="white">
          <a:xfrm>
            <a:off x="9957581" y="3249916"/>
            <a:ext cx="152342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EAD7A-B177-07CD-BE2C-D6641DC977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AACB18-207F-FA7E-F173-28CD7672C1EE}"/>
              </a:ext>
            </a:extLst>
          </p:cNvPr>
          <p:cNvSpPr/>
          <p:nvPr/>
        </p:nvSpPr>
        <p:spPr bwMode="white">
          <a:xfrm>
            <a:off x="1293098" y="2024794"/>
            <a:ext cx="247556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04B77E-E93A-18B4-A369-626E0715F96C}"/>
              </a:ext>
            </a:extLst>
          </p:cNvPr>
          <p:cNvSpPr/>
          <p:nvPr/>
        </p:nvSpPr>
        <p:spPr bwMode="white">
          <a:xfrm>
            <a:off x="1321662" y="2644456"/>
            <a:ext cx="199949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03CD4-5F90-1117-6891-31228A354760}"/>
              </a:ext>
            </a:extLst>
          </p:cNvPr>
          <p:cNvSpPr/>
          <p:nvPr/>
        </p:nvSpPr>
        <p:spPr bwMode="white">
          <a:xfrm>
            <a:off x="1293098" y="3264118"/>
            <a:ext cx="247556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6EBA4-23B8-EFAD-A676-E5981935BD93}"/>
              </a:ext>
            </a:extLst>
          </p:cNvPr>
          <p:cNvSpPr/>
          <p:nvPr/>
        </p:nvSpPr>
        <p:spPr bwMode="white">
          <a:xfrm>
            <a:off x="1321662" y="3883780"/>
            <a:ext cx="247556" cy="33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C63395-37A7-4B8A-D2D9-16431445D4D4}"/>
              </a:ext>
            </a:extLst>
          </p:cNvPr>
          <p:cNvSpPr/>
          <p:nvPr/>
        </p:nvSpPr>
        <p:spPr bwMode="white">
          <a:xfrm>
            <a:off x="1293098" y="4503442"/>
            <a:ext cx="247556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714956-1859-35B6-B4DC-60F1FD7098BD}"/>
              </a:ext>
            </a:extLst>
          </p:cNvPr>
          <p:cNvSpPr/>
          <p:nvPr/>
        </p:nvSpPr>
        <p:spPr bwMode="white">
          <a:xfrm>
            <a:off x="1293098" y="5113571"/>
            <a:ext cx="247556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5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2025-01-10T14:32:37Z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