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630" y="-17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DE7E8E-C738-515E-09C8-CB8F6B40D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905" y="2981381"/>
            <a:ext cx="8476190" cy="8952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3462E-A5B2-31AE-99F3-A7CA26BFD6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9696440" cy="547988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03753CC-534B-BF67-25F1-3686B3132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1" y="3615042"/>
            <a:ext cx="2016224" cy="75782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D6E781D-CC22-5018-DDAE-043F694A0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047442"/>
            <a:ext cx="2016224" cy="75782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B9EE8A3-2168-8EE9-269D-991DF4BD68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904439"/>
            <a:ext cx="2088232" cy="784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1F6D9-BC45-68DF-19E5-4EE5BEE524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928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B4A2CDC-4FA4-928D-ED18-CF3DFFBD7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988839"/>
            <a:ext cx="2376264" cy="89314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78C1943-C1FD-E32F-64CD-9D2C661CDE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916832"/>
            <a:ext cx="2520280" cy="94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4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AECE86-12B0-9AAB-60DD-79987765A2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9768448" cy="545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533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F2458-278B-E7EC-8B5B-1329AE3513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3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0FD0D4-EAB8-4BF5-0A0A-CD2115C762D3}"/>
              </a:ext>
            </a:extLst>
          </p:cNvPr>
          <p:cNvSpPr/>
          <p:nvPr/>
        </p:nvSpPr>
        <p:spPr bwMode="white">
          <a:xfrm>
            <a:off x="4159042" y="3818222"/>
            <a:ext cx="266599" cy="3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B4C967-FDDC-B460-11DD-0009DFB1618E}"/>
              </a:ext>
            </a:extLst>
          </p:cNvPr>
          <p:cNvSpPr/>
          <p:nvPr/>
        </p:nvSpPr>
        <p:spPr bwMode="white">
          <a:xfrm>
            <a:off x="5939546" y="3818222"/>
            <a:ext cx="276120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DB81DC-9F33-1827-5C2F-FE440FBA90AC}"/>
              </a:ext>
            </a:extLst>
          </p:cNvPr>
          <p:cNvSpPr/>
          <p:nvPr/>
        </p:nvSpPr>
        <p:spPr bwMode="white">
          <a:xfrm>
            <a:off x="7643879" y="3818222"/>
            <a:ext cx="485591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642F86-9A83-A0B8-075C-C56D96E26CF3}"/>
              </a:ext>
            </a:extLst>
          </p:cNvPr>
          <p:cNvSpPr/>
          <p:nvPr/>
        </p:nvSpPr>
        <p:spPr bwMode="white">
          <a:xfrm>
            <a:off x="9519596" y="3818222"/>
            <a:ext cx="266599" cy="3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BAF03A-2FE6-85B4-B7AA-EB8E75C31C41}"/>
              </a:ext>
            </a:extLst>
          </p:cNvPr>
          <p:cNvSpPr/>
          <p:nvPr/>
        </p:nvSpPr>
        <p:spPr bwMode="white">
          <a:xfrm>
            <a:off x="4159042" y="5153484"/>
            <a:ext cx="276120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3E1BC0-9BD2-5D23-BBEF-91A2D002937D}"/>
              </a:ext>
            </a:extLst>
          </p:cNvPr>
          <p:cNvSpPr/>
          <p:nvPr/>
        </p:nvSpPr>
        <p:spPr bwMode="white">
          <a:xfrm>
            <a:off x="5949068" y="5153484"/>
            <a:ext cx="276120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72A5EF-27EB-A98E-0188-AF8E2A266920}"/>
              </a:ext>
            </a:extLst>
          </p:cNvPr>
          <p:cNvSpPr/>
          <p:nvPr/>
        </p:nvSpPr>
        <p:spPr bwMode="white">
          <a:xfrm>
            <a:off x="7586751" y="5013176"/>
            <a:ext cx="542720" cy="54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5FEC97-F02B-A4E6-0F50-577E11C2F118}"/>
              </a:ext>
            </a:extLst>
          </p:cNvPr>
          <p:cNvSpPr/>
          <p:nvPr/>
        </p:nvSpPr>
        <p:spPr bwMode="white">
          <a:xfrm>
            <a:off x="9471990" y="5013176"/>
            <a:ext cx="5427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51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BA23B-27A2-2955-EA2A-73190131EA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7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155347-775D-AD51-4BD3-5120455BCFAB}"/>
              </a:ext>
            </a:extLst>
          </p:cNvPr>
          <p:cNvSpPr/>
          <p:nvPr/>
        </p:nvSpPr>
        <p:spPr bwMode="white">
          <a:xfrm>
            <a:off x="874156" y="2016371"/>
            <a:ext cx="323727" cy="31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24C127-3EA3-A442-F317-29E10EC909F6}"/>
              </a:ext>
            </a:extLst>
          </p:cNvPr>
          <p:cNvSpPr/>
          <p:nvPr/>
        </p:nvSpPr>
        <p:spPr bwMode="white">
          <a:xfrm>
            <a:off x="912241" y="2655997"/>
            <a:ext cx="257078" cy="32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19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2025-01-11T08:55:18Z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