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7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F7938E-EEAF-DD8C-BAD9-5DA4C434C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428" y="2957571"/>
            <a:ext cx="8057143" cy="9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8BECA-281E-3123-8490-60ECA0864C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639"/>
          <a:stretch/>
        </p:blipFill>
        <p:spPr>
          <a:xfrm>
            <a:off x="360000" y="1224000"/>
            <a:ext cx="11340000" cy="62082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5E6C0C5-DA1C-B2B1-496D-BDA420B2F5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34051"/>
            <a:ext cx="7992888" cy="1581201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5B854CC9-68AF-CF06-FB22-8EA12159DCF2}"/>
              </a:ext>
            </a:extLst>
          </p:cNvPr>
          <p:cNvSpPr/>
          <p:nvPr/>
        </p:nvSpPr>
        <p:spPr>
          <a:xfrm>
            <a:off x="2711624" y="2472623"/>
            <a:ext cx="504056" cy="504056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D577C20-4476-5097-E365-5DE495D5D294}"/>
              </a:ext>
            </a:extLst>
          </p:cNvPr>
          <p:cNvSpPr/>
          <p:nvPr/>
        </p:nvSpPr>
        <p:spPr>
          <a:xfrm>
            <a:off x="7680176" y="2472623"/>
            <a:ext cx="504056" cy="504056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38EF331-4EBF-4BDF-163C-32C567C37D77}"/>
              </a:ext>
            </a:extLst>
          </p:cNvPr>
          <p:cNvSpPr/>
          <p:nvPr/>
        </p:nvSpPr>
        <p:spPr>
          <a:xfrm>
            <a:off x="2705981" y="3035191"/>
            <a:ext cx="504056" cy="504056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203EF92-34C1-BFA2-92B6-D4BFD28F15CC}"/>
              </a:ext>
            </a:extLst>
          </p:cNvPr>
          <p:cNvSpPr/>
          <p:nvPr/>
        </p:nvSpPr>
        <p:spPr>
          <a:xfrm>
            <a:off x="7674533" y="3035191"/>
            <a:ext cx="504056" cy="504056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12707-6E15-0A0F-73A5-E28B63C50C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50"/>
          <a:stretch/>
        </p:blipFill>
        <p:spPr>
          <a:xfrm>
            <a:off x="360000" y="1224000"/>
            <a:ext cx="11340000" cy="54881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31A19F5-B9A4-D067-1DEA-580FC867E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772816"/>
            <a:ext cx="10297144" cy="4083204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72CF6F4-8CA0-F534-188A-5D91F8D99BEB}"/>
              </a:ext>
            </a:extLst>
          </p:cNvPr>
          <p:cNvCxnSpPr>
            <a:cxnSpLocks/>
          </p:cNvCxnSpPr>
          <p:nvPr/>
        </p:nvCxnSpPr>
        <p:spPr>
          <a:xfrm>
            <a:off x="1919536" y="3140968"/>
            <a:ext cx="2664296" cy="129614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38E1EC4-E6F6-4166-8D34-436C7F7ECC7A}"/>
              </a:ext>
            </a:extLst>
          </p:cNvPr>
          <p:cNvCxnSpPr>
            <a:cxnSpLocks/>
          </p:cNvCxnSpPr>
          <p:nvPr/>
        </p:nvCxnSpPr>
        <p:spPr>
          <a:xfrm>
            <a:off x="4763852" y="3156989"/>
            <a:ext cx="2664296" cy="129614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84A9CDD-CA05-9673-0103-2099456AABC5}"/>
              </a:ext>
            </a:extLst>
          </p:cNvPr>
          <p:cNvCxnSpPr>
            <a:cxnSpLocks/>
          </p:cNvCxnSpPr>
          <p:nvPr/>
        </p:nvCxnSpPr>
        <p:spPr>
          <a:xfrm>
            <a:off x="7592269" y="3166346"/>
            <a:ext cx="2664296" cy="129614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AA681F8-ED72-CB75-0231-959DACE81702}"/>
              </a:ext>
            </a:extLst>
          </p:cNvPr>
          <p:cNvCxnSpPr>
            <a:cxnSpLocks/>
          </p:cNvCxnSpPr>
          <p:nvPr/>
        </p:nvCxnSpPr>
        <p:spPr>
          <a:xfrm flipV="1">
            <a:off x="1919536" y="3140968"/>
            <a:ext cx="8166596" cy="132393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85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96BEE-39F6-445C-2F2F-1EB28F6E7E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70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1A1DF5-580D-2DBA-AD48-DBA09362E52D}"/>
              </a:ext>
            </a:extLst>
          </p:cNvPr>
          <p:cNvSpPr/>
          <p:nvPr/>
        </p:nvSpPr>
        <p:spPr bwMode="white">
          <a:xfrm>
            <a:off x="1274055" y="1977008"/>
            <a:ext cx="276120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437B2F-D35A-F487-664B-0941ED6327CE}"/>
              </a:ext>
            </a:extLst>
          </p:cNvPr>
          <p:cNvSpPr/>
          <p:nvPr/>
        </p:nvSpPr>
        <p:spPr bwMode="white">
          <a:xfrm>
            <a:off x="1302619" y="3111287"/>
            <a:ext cx="228513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CC303A-B4F4-43BD-A7BB-4E03A664DE08}"/>
              </a:ext>
            </a:extLst>
          </p:cNvPr>
          <p:cNvSpPr/>
          <p:nvPr/>
        </p:nvSpPr>
        <p:spPr bwMode="white">
          <a:xfrm>
            <a:off x="1274055" y="3683193"/>
            <a:ext cx="276120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BB526C-F3CE-EEBF-99F6-3BBA090F82FB}"/>
              </a:ext>
            </a:extLst>
          </p:cNvPr>
          <p:cNvSpPr/>
          <p:nvPr/>
        </p:nvSpPr>
        <p:spPr bwMode="white">
          <a:xfrm>
            <a:off x="1302619" y="4245565"/>
            <a:ext cx="276120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6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04579-39A3-48D8-F7D1-4018858F23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27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8CB77-6F70-19D2-EBF6-C18AB7C934E1}"/>
              </a:ext>
            </a:extLst>
          </p:cNvPr>
          <p:cNvSpPr/>
          <p:nvPr/>
        </p:nvSpPr>
        <p:spPr bwMode="white">
          <a:xfrm>
            <a:off x="1826297" y="3212550"/>
            <a:ext cx="247556" cy="22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5952CD-5A0E-0CEB-8EB6-67A999A2965E}"/>
              </a:ext>
            </a:extLst>
          </p:cNvPr>
          <p:cNvSpPr/>
          <p:nvPr/>
        </p:nvSpPr>
        <p:spPr bwMode="white">
          <a:xfrm>
            <a:off x="3930528" y="3212550"/>
            <a:ext cx="247556" cy="34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71C7C1-DB3C-B4C4-017D-22FCED0142EE}"/>
              </a:ext>
            </a:extLst>
          </p:cNvPr>
          <p:cNvSpPr/>
          <p:nvPr/>
        </p:nvSpPr>
        <p:spPr bwMode="white">
          <a:xfrm>
            <a:off x="5968111" y="3097826"/>
            <a:ext cx="247555" cy="34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D9EE1E-9C23-83F0-AAD8-74BEC70F5787}"/>
              </a:ext>
            </a:extLst>
          </p:cNvPr>
          <p:cNvSpPr/>
          <p:nvPr/>
        </p:nvSpPr>
        <p:spPr bwMode="white">
          <a:xfrm>
            <a:off x="8091385" y="3212550"/>
            <a:ext cx="199949" cy="22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D429CD-D4BC-7DCD-E407-8431D927B571}"/>
              </a:ext>
            </a:extLst>
          </p:cNvPr>
          <p:cNvSpPr/>
          <p:nvPr/>
        </p:nvSpPr>
        <p:spPr bwMode="white">
          <a:xfrm>
            <a:off x="10148010" y="3212550"/>
            <a:ext cx="247556" cy="22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4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E73AC-AD67-CB6D-EA9D-65798E167B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57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C3AD1A-014B-7A1B-FCF8-21BF2A78B0C3}"/>
              </a:ext>
            </a:extLst>
          </p:cNvPr>
          <p:cNvSpPr/>
          <p:nvPr/>
        </p:nvSpPr>
        <p:spPr bwMode="white">
          <a:xfrm>
            <a:off x="1302619" y="1986233"/>
            <a:ext cx="228513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142808-269E-D832-3906-64D40A396701}"/>
              </a:ext>
            </a:extLst>
          </p:cNvPr>
          <p:cNvSpPr/>
          <p:nvPr/>
        </p:nvSpPr>
        <p:spPr bwMode="white">
          <a:xfrm>
            <a:off x="1302619" y="2548379"/>
            <a:ext cx="228513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87EB64-F394-625E-6E75-4C4059CF5E51}"/>
              </a:ext>
            </a:extLst>
          </p:cNvPr>
          <p:cNvSpPr/>
          <p:nvPr/>
        </p:nvSpPr>
        <p:spPr bwMode="white">
          <a:xfrm>
            <a:off x="1274055" y="3120054"/>
            <a:ext cx="276120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67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2025-01-10T10:46:12Z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