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D670287-4829-68AC-9B08-402BE80F2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5047" y="2990905"/>
            <a:ext cx="7961905" cy="8761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1B443E-0FE3-5C71-549E-41F28FFCCB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9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F249D9-2B17-D63F-C967-7E6C31CB0007}"/>
              </a:ext>
            </a:extLst>
          </p:cNvPr>
          <p:cNvSpPr/>
          <p:nvPr/>
        </p:nvSpPr>
        <p:spPr bwMode="white">
          <a:xfrm>
            <a:off x="1512090" y="4549435"/>
            <a:ext cx="218992" cy="2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661978-D19D-AD68-7DD2-9B99820985B3}"/>
              </a:ext>
            </a:extLst>
          </p:cNvPr>
          <p:cNvSpPr/>
          <p:nvPr/>
        </p:nvSpPr>
        <p:spPr bwMode="white">
          <a:xfrm>
            <a:off x="3597279" y="4549435"/>
            <a:ext cx="199949" cy="2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67A73E-B407-A46A-A432-A05F75EF5AAC}"/>
              </a:ext>
            </a:extLst>
          </p:cNvPr>
          <p:cNvSpPr/>
          <p:nvPr/>
        </p:nvSpPr>
        <p:spPr bwMode="white">
          <a:xfrm>
            <a:off x="5672947" y="4549435"/>
            <a:ext cx="209471" cy="2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CAFBCA-CCFF-1888-0347-67EF66D7D9D9}"/>
              </a:ext>
            </a:extLst>
          </p:cNvPr>
          <p:cNvSpPr/>
          <p:nvPr/>
        </p:nvSpPr>
        <p:spPr bwMode="white">
          <a:xfrm>
            <a:off x="7777178" y="4549435"/>
            <a:ext cx="152342" cy="2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AB2D3C-7EDB-D31C-4984-B4BD5CF987C8}"/>
              </a:ext>
            </a:extLst>
          </p:cNvPr>
          <p:cNvSpPr/>
          <p:nvPr/>
        </p:nvSpPr>
        <p:spPr bwMode="white">
          <a:xfrm>
            <a:off x="9824282" y="4549435"/>
            <a:ext cx="228513" cy="2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D19500-EBDE-FF34-3C8A-DA1E65A7E0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0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720AF8-ECAA-8E85-3489-39461B48D452}"/>
              </a:ext>
            </a:extLst>
          </p:cNvPr>
          <p:cNvSpPr/>
          <p:nvPr/>
        </p:nvSpPr>
        <p:spPr bwMode="white">
          <a:xfrm>
            <a:off x="1264534" y="1853666"/>
            <a:ext cx="285642" cy="22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637BA9-E6AF-DBD9-25C6-D63B61C3B648}"/>
              </a:ext>
            </a:extLst>
          </p:cNvPr>
          <p:cNvSpPr/>
          <p:nvPr/>
        </p:nvSpPr>
        <p:spPr bwMode="white">
          <a:xfrm>
            <a:off x="1302619" y="2282983"/>
            <a:ext cx="228513" cy="22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CDBC2B-6B83-F5AF-D2D5-6B8A457A113A}"/>
              </a:ext>
            </a:extLst>
          </p:cNvPr>
          <p:cNvSpPr/>
          <p:nvPr/>
        </p:nvSpPr>
        <p:spPr bwMode="white">
          <a:xfrm>
            <a:off x="1302619" y="2712301"/>
            <a:ext cx="218992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94CC31-AFD4-C471-94E0-9DCF4566850C}"/>
              </a:ext>
            </a:extLst>
          </p:cNvPr>
          <p:cNvSpPr/>
          <p:nvPr/>
        </p:nvSpPr>
        <p:spPr bwMode="white">
          <a:xfrm>
            <a:off x="1264534" y="3141619"/>
            <a:ext cx="285642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844B56-42C3-8513-DE4B-ED3C8F8DDC44}"/>
              </a:ext>
            </a:extLst>
          </p:cNvPr>
          <p:cNvSpPr/>
          <p:nvPr/>
        </p:nvSpPr>
        <p:spPr bwMode="white">
          <a:xfrm>
            <a:off x="1264534" y="3580477"/>
            <a:ext cx="285642" cy="22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97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6CD405-EB00-A347-C861-8C9C07A10E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67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E76D9B-F476-4662-BFDC-BB5E33066F1A}"/>
              </a:ext>
            </a:extLst>
          </p:cNvPr>
          <p:cNvSpPr/>
          <p:nvPr/>
        </p:nvSpPr>
        <p:spPr bwMode="white">
          <a:xfrm>
            <a:off x="1264534" y="2292942"/>
            <a:ext cx="285642" cy="2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A73E2F-374E-2359-B312-ABC079B61A77}"/>
              </a:ext>
            </a:extLst>
          </p:cNvPr>
          <p:cNvSpPr/>
          <p:nvPr/>
        </p:nvSpPr>
        <p:spPr bwMode="white">
          <a:xfrm>
            <a:off x="1302619" y="3485957"/>
            <a:ext cx="228513" cy="2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022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7F5007-8398-8924-1A57-2730C3462A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13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EA3970-6138-F891-24BD-B754FAA0E3E1}"/>
              </a:ext>
            </a:extLst>
          </p:cNvPr>
          <p:cNvSpPr/>
          <p:nvPr/>
        </p:nvSpPr>
        <p:spPr bwMode="white">
          <a:xfrm>
            <a:off x="721813" y="1262186"/>
            <a:ext cx="276120" cy="43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88A570-FAD2-2F98-7EF9-E393436270FB}"/>
              </a:ext>
            </a:extLst>
          </p:cNvPr>
          <p:cNvSpPr/>
          <p:nvPr/>
        </p:nvSpPr>
        <p:spPr bwMode="white">
          <a:xfrm>
            <a:off x="693249" y="2455504"/>
            <a:ext cx="276120" cy="23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1F8068-0342-A543-DBB4-A3DB29E03A74}"/>
              </a:ext>
            </a:extLst>
          </p:cNvPr>
          <p:cNvSpPr/>
          <p:nvPr/>
        </p:nvSpPr>
        <p:spPr bwMode="white">
          <a:xfrm>
            <a:off x="693249" y="3648823"/>
            <a:ext cx="276120" cy="23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760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9F8E35-D552-78F6-AC4D-B0D4A2252B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68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0F15DC-B2ED-0607-1509-7C7516D54BC9}"/>
              </a:ext>
            </a:extLst>
          </p:cNvPr>
          <p:cNvSpPr/>
          <p:nvPr/>
        </p:nvSpPr>
        <p:spPr bwMode="white">
          <a:xfrm>
            <a:off x="8729319" y="2205432"/>
            <a:ext cx="361813" cy="30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79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2025-01-11T07:31:47Z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