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F3DB460-5797-B1C5-A059-86B0F5F63F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1238" y="2981381"/>
            <a:ext cx="8009524" cy="8952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0F1B15-699E-5628-930B-1EB135E7A0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360000" y="1224000"/>
            <a:ext cx="9912464" cy="3372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DA7C4D-F23C-942B-65D3-96DF55A46983}"/>
              </a:ext>
            </a:extLst>
          </p:cNvPr>
          <p:cNvSpPr/>
          <p:nvPr/>
        </p:nvSpPr>
        <p:spPr bwMode="white">
          <a:xfrm>
            <a:off x="1312141" y="1976527"/>
            <a:ext cx="228513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ACF447-5764-1639-9A3D-F63F3A19B76A}"/>
              </a:ext>
            </a:extLst>
          </p:cNvPr>
          <p:cNvSpPr/>
          <p:nvPr/>
        </p:nvSpPr>
        <p:spPr bwMode="white">
          <a:xfrm>
            <a:off x="1302619" y="2538542"/>
            <a:ext cx="238035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8A8737-EB0F-C885-C50C-F6EEA86BD706}"/>
              </a:ext>
            </a:extLst>
          </p:cNvPr>
          <p:cNvSpPr/>
          <p:nvPr/>
        </p:nvSpPr>
        <p:spPr bwMode="white">
          <a:xfrm>
            <a:off x="1312141" y="3110082"/>
            <a:ext cx="228513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F2589C-DD72-55DB-FD01-C98946756B40}"/>
              </a:ext>
            </a:extLst>
          </p:cNvPr>
          <p:cNvSpPr/>
          <p:nvPr/>
        </p:nvSpPr>
        <p:spPr bwMode="white">
          <a:xfrm>
            <a:off x="1312141" y="3672096"/>
            <a:ext cx="228513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FD8BCE-77C3-AD02-8F07-8EC426064D27}"/>
              </a:ext>
            </a:extLst>
          </p:cNvPr>
          <p:cNvSpPr/>
          <p:nvPr/>
        </p:nvSpPr>
        <p:spPr bwMode="white">
          <a:xfrm>
            <a:off x="1274055" y="4243636"/>
            <a:ext cx="285642" cy="2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2ADCC1-EE1E-9C7A-2A24-6C97CFDF5E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15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947C78-2947-ACE9-53F4-E58DC4164304}"/>
              </a:ext>
            </a:extLst>
          </p:cNvPr>
          <p:cNvSpPr/>
          <p:nvPr/>
        </p:nvSpPr>
        <p:spPr bwMode="white">
          <a:xfrm>
            <a:off x="1531133" y="3201201"/>
            <a:ext cx="209471" cy="22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AB3649-901D-E74F-9314-345FD93E7BBF}"/>
              </a:ext>
            </a:extLst>
          </p:cNvPr>
          <p:cNvSpPr/>
          <p:nvPr/>
        </p:nvSpPr>
        <p:spPr bwMode="white">
          <a:xfrm>
            <a:off x="3806750" y="3210753"/>
            <a:ext cx="161863" cy="21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0E8212-64FC-CEBF-FFC0-D575A05DF770}"/>
              </a:ext>
            </a:extLst>
          </p:cNvPr>
          <p:cNvSpPr/>
          <p:nvPr/>
        </p:nvSpPr>
        <p:spPr bwMode="white">
          <a:xfrm>
            <a:off x="6044282" y="3210753"/>
            <a:ext cx="228513" cy="21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CF95A5-E75B-0F3B-8A13-870CB744A39C}"/>
              </a:ext>
            </a:extLst>
          </p:cNvPr>
          <p:cNvSpPr/>
          <p:nvPr/>
        </p:nvSpPr>
        <p:spPr bwMode="white">
          <a:xfrm>
            <a:off x="8310377" y="3210753"/>
            <a:ext cx="209471" cy="22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6BFBBB-547F-E3AD-A947-6010EEB09018}"/>
              </a:ext>
            </a:extLst>
          </p:cNvPr>
          <p:cNvSpPr/>
          <p:nvPr/>
        </p:nvSpPr>
        <p:spPr bwMode="white">
          <a:xfrm>
            <a:off x="10566952" y="3201201"/>
            <a:ext cx="218992" cy="23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92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2CDA0B-2D5E-2AB1-DC9D-269D5DC92A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31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3A373B-B6D6-F709-0CE9-DD5EC4E7715D}"/>
              </a:ext>
            </a:extLst>
          </p:cNvPr>
          <p:cNvSpPr/>
          <p:nvPr/>
        </p:nvSpPr>
        <p:spPr bwMode="white">
          <a:xfrm>
            <a:off x="1274055" y="1985964"/>
            <a:ext cx="285642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4FFCE2-996F-1421-3489-1229A18BDC88}"/>
              </a:ext>
            </a:extLst>
          </p:cNvPr>
          <p:cNvSpPr/>
          <p:nvPr/>
        </p:nvSpPr>
        <p:spPr bwMode="white">
          <a:xfrm>
            <a:off x="1312141" y="2547913"/>
            <a:ext cx="228513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3BCDD7-7C79-45F2-78C4-227B4B74617C}"/>
              </a:ext>
            </a:extLst>
          </p:cNvPr>
          <p:cNvSpPr/>
          <p:nvPr/>
        </p:nvSpPr>
        <p:spPr bwMode="white">
          <a:xfrm>
            <a:off x="1283576" y="3119386"/>
            <a:ext cx="276120" cy="2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C7201A-B71C-7C9A-2BE9-090EDEE3FC56}"/>
              </a:ext>
            </a:extLst>
          </p:cNvPr>
          <p:cNvSpPr/>
          <p:nvPr/>
        </p:nvSpPr>
        <p:spPr bwMode="white">
          <a:xfrm>
            <a:off x="1274055" y="3681335"/>
            <a:ext cx="285642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2FCB49-D602-6F89-E182-4BD3821CDC2A}"/>
              </a:ext>
            </a:extLst>
          </p:cNvPr>
          <p:cNvSpPr/>
          <p:nvPr/>
        </p:nvSpPr>
        <p:spPr bwMode="white">
          <a:xfrm>
            <a:off x="1312141" y="4814756"/>
            <a:ext cx="285642" cy="35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36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76ECC9-44EB-8338-5B5C-BC9157061E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2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CDB63B-1999-8CC2-4308-A4A996A7EE19}"/>
              </a:ext>
            </a:extLst>
          </p:cNvPr>
          <p:cNvSpPr/>
          <p:nvPr/>
        </p:nvSpPr>
        <p:spPr bwMode="white">
          <a:xfrm>
            <a:off x="10357481" y="3368872"/>
            <a:ext cx="361813" cy="3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AAEB75-BE89-1AB6-EFE0-0BF016C576EF}"/>
              </a:ext>
            </a:extLst>
          </p:cNvPr>
          <p:cNvSpPr/>
          <p:nvPr/>
        </p:nvSpPr>
        <p:spPr bwMode="white">
          <a:xfrm>
            <a:off x="5606297" y="3998034"/>
            <a:ext cx="361813" cy="3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31BA97-AE91-15E0-F2B0-F7FB0BB3B764}"/>
              </a:ext>
            </a:extLst>
          </p:cNvPr>
          <p:cNvSpPr/>
          <p:nvPr/>
        </p:nvSpPr>
        <p:spPr bwMode="white">
          <a:xfrm>
            <a:off x="7186851" y="4636729"/>
            <a:ext cx="361813" cy="3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796E63-2DE3-FFFA-899F-ADDD61A8ACEC}"/>
              </a:ext>
            </a:extLst>
          </p:cNvPr>
          <p:cNvSpPr/>
          <p:nvPr/>
        </p:nvSpPr>
        <p:spPr bwMode="white">
          <a:xfrm>
            <a:off x="4016221" y="5265892"/>
            <a:ext cx="371335" cy="3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34AA83-F82C-8C1F-5BD6-0DD49543B992}"/>
              </a:ext>
            </a:extLst>
          </p:cNvPr>
          <p:cNvSpPr/>
          <p:nvPr/>
        </p:nvSpPr>
        <p:spPr bwMode="white">
          <a:xfrm>
            <a:off x="8767405" y="5904587"/>
            <a:ext cx="361813" cy="3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15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2025-01-10T13:46:10Z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