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336" y="-3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143042-5112-65A7-9C7F-41DBBEC90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047" y="2962333"/>
            <a:ext cx="6561905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ED759-B884-D0A8-6E66-1C8B97B55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A60D4-3A64-CDF9-90CA-6967C138D301}"/>
              </a:ext>
            </a:extLst>
          </p:cNvPr>
          <p:cNvSpPr/>
          <p:nvPr/>
        </p:nvSpPr>
        <p:spPr bwMode="white">
          <a:xfrm>
            <a:off x="2495600" y="4845109"/>
            <a:ext cx="2304256" cy="52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B53BA-F9E9-4589-4E55-1B040E7A92C1}"/>
              </a:ext>
            </a:extLst>
          </p:cNvPr>
          <p:cNvSpPr/>
          <p:nvPr/>
        </p:nvSpPr>
        <p:spPr bwMode="white">
          <a:xfrm>
            <a:off x="7896200" y="4845109"/>
            <a:ext cx="2304256" cy="52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0A96-E44E-976B-664D-4FEC63BD6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B9FD1D-D214-CAB6-3C6F-D2289E8C81D0}"/>
              </a:ext>
            </a:extLst>
          </p:cNvPr>
          <p:cNvSpPr/>
          <p:nvPr/>
        </p:nvSpPr>
        <p:spPr bwMode="white">
          <a:xfrm>
            <a:off x="1740604" y="2224102"/>
            <a:ext cx="257078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0F39BD-096F-AAF2-C491-39ED210B8F9C}"/>
              </a:ext>
            </a:extLst>
          </p:cNvPr>
          <p:cNvSpPr/>
          <p:nvPr/>
        </p:nvSpPr>
        <p:spPr bwMode="white">
          <a:xfrm>
            <a:off x="7453450" y="2224102"/>
            <a:ext cx="323726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01D534-4254-6CD5-1F4A-1E7522DF841E}"/>
              </a:ext>
            </a:extLst>
          </p:cNvPr>
          <p:cNvSpPr/>
          <p:nvPr/>
        </p:nvSpPr>
        <p:spPr bwMode="white">
          <a:xfrm>
            <a:off x="1702518" y="2938460"/>
            <a:ext cx="323727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AFF653-2F0F-0235-BE90-59CB4B3B2DBB}"/>
              </a:ext>
            </a:extLst>
          </p:cNvPr>
          <p:cNvSpPr/>
          <p:nvPr/>
        </p:nvSpPr>
        <p:spPr bwMode="white">
          <a:xfrm>
            <a:off x="7453450" y="2938460"/>
            <a:ext cx="323726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9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0D6A7-9CE9-AD54-3365-30B7A450B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1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30E995-719C-ADC3-3EC3-2C426BCA3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89040"/>
            <a:ext cx="2160240" cy="9042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FBDFF26-A614-A7AE-7D3E-A89196C363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93"/>
          <a:stretch/>
        </p:blipFill>
        <p:spPr>
          <a:xfrm>
            <a:off x="3791744" y="5445224"/>
            <a:ext cx="2112874" cy="90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4C964-618C-67CD-D677-BA3D53DDD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5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8801FF4-CBD1-ACC4-BBE2-925343F9A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628800"/>
            <a:ext cx="2160240" cy="9042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7277425-A162-A9BE-402A-220F21F6C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93"/>
          <a:stretch/>
        </p:blipFill>
        <p:spPr>
          <a:xfrm>
            <a:off x="3287688" y="3284984"/>
            <a:ext cx="2112874" cy="90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5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36C8C-4346-7587-6B3C-37B8A5C2F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80416" cy="54335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4941168"/>
            <a:ext cx="7416824" cy="76538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09DD607-B6C3-3B14-B0C6-8BF197931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859385"/>
            <a:ext cx="7848872" cy="8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2025-01-10T10:31:01Z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