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5E9B24-F63F-E62C-C86B-FB4E7EC72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2929000"/>
            <a:ext cx="10685714" cy="10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BDA14-E574-8318-B0B7-1087A3F30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B0D46-B303-0880-9F74-0D0C262BA162}"/>
              </a:ext>
            </a:extLst>
          </p:cNvPr>
          <p:cNvSpPr/>
          <p:nvPr/>
        </p:nvSpPr>
        <p:spPr bwMode="white">
          <a:xfrm>
            <a:off x="1712040" y="2233688"/>
            <a:ext cx="295163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8EBFF-2F66-75E4-41EB-1BF41377489A}"/>
              </a:ext>
            </a:extLst>
          </p:cNvPr>
          <p:cNvSpPr/>
          <p:nvPr/>
        </p:nvSpPr>
        <p:spPr bwMode="white">
          <a:xfrm>
            <a:off x="1692997" y="3729171"/>
            <a:ext cx="323727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CD9614-21A7-E9A4-2D89-BD5381CA522F}"/>
              </a:ext>
            </a:extLst>
          </p:cNvPr>
          <p:cNvSpPr/>
          <p:nvPr/>
        </p:nvSpPr>
        <p:spPr bwMode="white">
          <a:xfrm>
            <a:off x="1664433" y="5243704"/>
            <a:ext cx="371335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96E55-9842-C49D-1693-E0AB5999D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416520" cy="55601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ECB8F7-BB8A-8662-807D-784FDF73607A}"/>
              </a:ext>
            </a:extLst>
          </p:cNvPr>
          <p:cNvSpPr/>
          <p:nvPr/>
        </p:nvSpPr>
        <p:spPr bwMode="white">
          <a:xfrm>
            <a:off x="1415480" y="278092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6C54B9-947B-7A37-A402-6B8941E5E308}"/>
              </a:ext>
            </a:extLst>
          </p:cNvPr>
          <p:cNvSpPr/>
          <p:nvPr/>
        </p:nvSpPr>
        <p:spPr bwMode="white">
          <a:xfrm>
            <a:off x="1415479" y="350100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4C4FA0-030A-9EB8-9BF4-F7224896C6F4}"/>
              </a:ext>
            </a:extLst>
          </p:cNvPr>
          <p:cNvSpPr/>
          <p:nvPr/>
        </p:nvSpPr>
        <p:spPr bwMode="white">
          <a:xfrm>
            <a:off x="1443311" y="556199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F8D2BE-0A2C-1487-1569-F332E4D54CBD}"/>
              </a:ext>
            </a:extLst>
          </p:cNvPr>
          <p:cNvSpPr/>
          <p:nvPr/>
        </p:nvSpPr>
        <p:spPr bwMode="white">
          <a:xfrm>
            <a:off x="1415479" y="4890561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60C554-0467-3A24-10FE-E6C61FBA6232}"/>
              </a:ext>
            </a:extLst>
          </p:cNvPr>
          <p:cNvSpPr/>
          <p:nvPr/>
        </p:nvSpPr>
        <p:spPr bwMode="white">
          <a:xfrm>
            <a:off x="1443311" y="624144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8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AAAA6-5D04-681D-BAB6-7614095E4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5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AC430-51C3-988D-AAAF-66E9D7007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93"/>
          <a:stretch/>
        </p:blipFill>
        <p:spPr>
          <a:xfrm>
            <a:off x="360000" y="1224001"/>
            <a:ext cx="11340000" cy="299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0EE736-B66A-C7AE-1B58-C9B45D69C9B5}"/>
              </a:ext>
            </a:extLst>
          </p:cNvPr>
          <p:cNvSpPr/>
          <p:nvPr/>
        </p:nvSpPr>
        <p:spPr bwMode="white">
          <a:xfrm>
            <a:off x="950327" y="2129134"/>
            <a:ext cx="257078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EB4D94-A90B-50A2-3C50-65715D003D83}"/>
              </a:ext>
            </a:extLst>
          </p:cNvPr>
          <p:cNvSpPr/>
          <p:nvPr/>
        </p:nvSpPr>
        <p:spPr bwMode="white">
          <a:xfrm>
            <a:off x="912241" y="2881825"/>
            <a:ext cx="323727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254A96-AA7F-E525-585F-86602B084511}"/>
              </a:ext>
            </a:extLst>
          </p:cNvPr>
          <p:cNvSpPr/>
          <p:nvPr/>
        </p:nvSpPr>
        <p:spPr bwMode="white">
          <a:xfrm>
            <a:off x="912241" y="3634516"/>
            <a:ext cx="323727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BF91AA8-ED97-7BD6-5AE3-A324EC96B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69" y="4221088"/>
            <a:ext cx="9962795" cy="2462713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BB9B1B3E-47E6-2CDF-46D0-C1082FB2B32C}"/>
              </a:ext>
            </a:extLst>
          </p:cNvPr>
          <p:cNvSpPr/>
          <p:nvPr/>
        </p:nvSpPr>
        <p:spPr>
          <a:xfrm>
            <a:off x="2711624" y="5013176"/>
            <a:ext cx="550373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03BAC9D-EA3C-3BA9-176A-4090E14918A4}"/>
              </a:ext>
            </a:extLst>
          </p:cNvPr>
          <p:cNvSpPr/>
          <p:nvPr/>
        </p:nvSpPr>
        <p:spPr>
          <a:xfrm>
            <a:off x="5257595" y="5013176"/>
            <a:ext cx="550373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B9954B7-71B4-F1E3-AF95-4A81BAE4794C}"/>
              </a:ext>
            </a:extLst>
          </p:cNvPr>
          <p:cNvSpPr/>
          <p:nvPr/>
        </p:nvSpPr>
        <p:spPr>
          <a:xfrm>
            <a:off x="7765029" y="5013176"/>
            <a:ext cx="550373" cy="576064"/>
          </a:xfrm>
          <a:prstGeom prst="ellipse">
            <a:avLst/>
          </a:prstGeom>
          <a:noFill/>
          <a:ln w="19050"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8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