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EAD434-8B49-EA9D-BAFF-94DB1B623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428" y="2948047"/>
            <a:ext cx="8057143" cy="9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819A9-6F9D-7767-2861-F90E8691BF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360000" y="1224000"/>
            <a:ext cx="9984472" cy="336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2457C-60B2-26FA-FEAC-5A2D443EE292}"/>
              </a:ext>
            </a:extLst>
          </p:cNvPr>
          <p:cNvSpPr/>
          <p:nvPr/>
        </p:nvSpPr>
        <p:spPr bwMode="white">
          <a:xfrm>
            <a:off x="1302619" y="1987636"/>
            <a:ext cx="228513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67229-AB7D-F115-1459-C590FFA36BC0}"/>
              </a:ext>
            </a:extLst>
          </p:cNvPr>
          <p:cNvSpPr/>
          <p:nvPr/>
        </p:nvSpPr>
        <p:spPr bwMode="white">
          <a:xfrm>
            <a:off x="1302619" y="2550818"/>
            <a:ext cx="228513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69857C-1F64-B8FB-EE54-1FBB337214CB}"/>
              </a:ext>
            </a:extLst>
          </p:cNvPr>
          <p:cNvSpPr/>
          <p:nvPr/>
        </p:nvSpPr>
        <p:spPr bwMode="white">
          <a:xfrm>
            <a:off x="1274055" y="3123545"/>
            <a:ext cx="28564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E127A3-031F-E274-2DD9-4C1F2199E4B5}"/>
              </a:ext>
            </a:extLst>
          </p:cNvPr>
          <p:cNvSpPr/>
          <p:nvPr/>
        </p:nvSpPr>
        <p:spPr bwMode="white">
          <a:xfrm>
            <a:off x="1293098" y="3686727"/>
            <a:ext cx="247556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BE87F0-E566-DA78-3456-E75DBFF15CEF}"/>
              </a:ext>
            </a:extLst>
          </p:cNvPr>
          <p:cNvSpPr/>
          <p:nvPr/>
        </p:nvSpPr>
        <p:spPr bwMode="white">
          <a:xfrm>
            <a:off x="1274055" y="4259454"/>
            <a:ext cx="28564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FB435-6DF6-5D82-DFA5-CFB2171BF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47672-6269-EB5C-D3D1-E3AD9CF9016B}"/>
              </a:ext>
            </a:extLst>
          </p:cNvPr>
          <p:cNvSpPr/>
          <p:nvPr/>
        </p:nvSpPr>
        <p:spPr bwMode="white">
          <a:xfrm>
            <a:off x="1597783" y="3357183"/>
            <a:ext cx="218992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7E72E6-97A6-88B8-3C01-0CA60F777A59}"/>
              </a:ext>
            </a:extLst>
          </p:cNvPr>
          <p:cNvSpPr/>
          <p:nvPr/>
        </p:nvSpPr>
        <p:spPr bwMode="white">
          <a:xfrm>
            <a:off x="3711536" y="3357183"/>
            <a:ext cx="209471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5963C2-6F69-50DB-D97C-C286A8E983DD}"/>
              </a:ext>
            </a:extLst>
          </p:cNvPr>
          <p:cNvSpPr/>
          <p:nvPr/>
        </p:nvSpPr>
        <p:spPr bwMode="white">
          <a:xfrm>
            <a:off x="5834811" y="3357183"/>
            <a:ext cx="152342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4348C2-5F90-C9CA-CA25-E856D7A2949E}"/>
              </a:ext>
            </a:extLst>
          </p:cNvPr>
          <p:cNvSpPr/>
          <p:nvPr/>
        </p:nvSpPr>
        <p:spPr bwMode="white">
          <a:xfrm>
            <a:off x="7920000" y="3357183"/>
            <a:ext cx="199949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C8B84-94AA-ADC2-51FE-6BA0F0764AFF}"/>
              </a:ext>
            </a:extLst>
          </p:cNvPr>
          <p:cNvSpPr/>
          <p:nvPr/>
        </p:nvSpPr>
        <p:spPr bwMode="white">
          <a:xfrm>
            <a:off x="10014710" y="3357183"/>
            <a:ext cx="228513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8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E9A7E-7AD9-6027-055C-676158518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074023-BC83-C2F2-B3E3-D12A9BDB4A66}"/>
              </a:ext>
            </a:extLst>
          </p:cNvPr>
          <p:cNvSpPr/>
          <p:nvPr/>
        </p:nvSpPr>
        <p:spPr bwMode="white">
          <a:xfrm>
            <a:off x="1312141" y="1987289"/>
            <a:ext cx="209471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96C7C1-AE90-6838-7217-D829D79EFA7D}"/>
              </a:ext>
            </a:extLst>
          </p:cNvPr>
          <p:cNvSpPr/>
          <p:nvPr/>
        </p:nvSpPr>
        <p:spPr bwMode="white">
          <a:xfrm>
            <a:off x="1312141" y="2559756"/>
            <a:ext cx="209471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EFED2C-044A-C265-8F8D-8F246B6A57BA}"/>
              </a:ext>
            </a:extLst>
          </p:cNvPr>
          <p:cNvSpPr/>
          <p:nvPr/>
        </p:nvSpPr>
        <p:spPr bwMode="white">
          <a:xfrm>
            <a:off x="1293098" y="3132223"/>
            <a:ext cx="247556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237A3-F673-F3CC-CC54-9F68FDFA1A05}"/>
              </a:ext>
            </a:extLst>
          </p:cNvPr>
          <p:cNvSpPr/>
          <p:nvPr/>
        </p:nvSpPr>
        <p:spPr bwMode="white">
          <a:xfrm>
            <a:off x="1293098" y="3704690"/>
            <a:ext cx="247556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83FAA6-747F-BEA5-3336-A5D6AA8D6F8D}"/>
              </a:ext>
            </a:extLst>
          </p:cNvPr>
          <p:cNvSpPr/>
          <p:nvPr/>
        </p:nvSpPr>
        <p:spPr bwMode="white">
          <a:xfrm>
            <a:off x="1293098" y="4267616"/>
            <a:ext cx="247556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01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408EC-5411-62B0-72B5-A939AD19F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711E8-A47B-B147-60DF-957D4DC1385E}"/>
              </a:ext>
            </a:extLst>
          </p:cNvPr>
          <p:cNvSpPr/>
          <p:nvPr/>
        </p:nvSpPr>
        <p:spPr bwMode="white">
          <a:xfrm>
            <a:off x="10481259" y="3332044"/>
            <a:ext cx="361812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5B70C-63B1-423C-FC8B-9A2472BCDE07}"/>
              </a:ext>
            </a:extLst>
          </p:cNvPr>
          <p:cNvSpPr/>
          <p:nvPr/>
        </p:nvSpPr>
        <p:spPr bwMode="white">
          <a:xfrm>
            <a:off x="3530629" y="3961596"/>
            <a:ext cx="371335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CE22B7-0355-56F9-6505-65C354525D5E}"/>
              </a:ext>
            </a:extLst>
          </p:cNvPr>
          <p:cNvSpPr/>
          <p:nvPr/>
        </p:nvSpPr>
        <p:spPr bwMode="white">
          <a:xfrm>
            <a:off x="7005944" y="4591147"/>
            <a:ext cx="361812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18D7C6-2DA7-8CD6-A77A-E81700B1BB4B}"/>
              </a:ext>
            </a:extLst>
          </p:cNvPr>
          <p:cNvSpPr/>
          <p:nvPr/>
        </p:nvSpPr>
        <p:spPr bwMode="white">
          <a:xfrm>
            <a:off x="5263526" y="5230238"/>
            <a:ext cx="371335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90C1B5-021A-1B37-9074-BEFC879AA059}"/>
              </a:ext>
            </a:extLst>
          </p:cNvPr>
          <p:cNvSpPr/>
          <p:nvPr/>
        </p:nvSpPr>
        <p:spPr bwMode="white">
          <a:xfrm>
            <a:off x="8738841" y="5859789"/>
            <a:ext cx="361813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4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