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AFDB997-D27C-A61D-5CB7-9A3F34C20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905" y="2948047"/>
            <a:ext cx="8076190" cy="961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2700D-CD1E-D2AB-4334-2F6447749B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DB666E-E346-9875-5574-F9C813ED68B7}"/>
              </a:ext>
            </a:extLst>
          </p:cNvPr>
          <p:cNvSpPr/>
          <p:nvPr/>
        </p:nvSpPr>
        <p:spPr bwMode="white">
          <a:xfrm>
            <a:off x="1626347" y="3800372"/>
            <a:ext cx="238035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C0C84-4697-FADD-E285-C59BFF8E36B7}"/>
              </a:ext>
            </a:extLst>
          </p:cNvPr>
          <p:cNvSpPr/>
          <p:nvPr/>
        </p:nvSpPr>
        <p:spPr bwMode="white">
          <a:xfrm>
            <a:off x="3797229" y="3790830"/>
            <a:ext cx="209471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536131-1B83-1563-E5CD-88426B8FA1A3}"/>
              </a:ext>
            </a:extLst>
          </p:cNvPr>
          <p:cNvSpPr/>
          <p:nvPr/>
        </p:nvSpPr>
        <p:spPr bwMode="white">
          <a:xfrm>
            <a:off x="5949068" y="3790830"/>
            <a:ext cx="218992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F1C16A-542D-F289-D2B1-A9A699C0980B}"/>
              </a:ext>
            </a:extLst>
          </p:cNvPr>
          <p:cNvSpPr/>
          <p:nvPr/>
        </p:nvSpPr>
        <p:spPr bwMode="white">
          <a:xfrm>
            <a:off x="8129471" y="3800372"/>
            <a:ext cx="161863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F976F6-5868-8EA3-3E2A-C45DEEFED974}"/>
              </a:ext>
            </a:extLst>
          </p:cNvPr>
          <p:cNvSpPr/>
          <p:nvPr/>
        </p:nvSpPr>
        <p:spPr bwMode="white">
          <a:xfrm>
            <a:off x="10271788" y="3800372"/>
            <a:ext cx="209471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F976BEB-112B-074F-8A80-E92EC5178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8034" y="816537"/>
            <a:ext cx="1533966" cy="814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2B701-33AE-2464-811E-0255BA701F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E5768E-49EB-76D3-6F19-E493C9C1B73C}"/>
              </a:ext>
            </a:extLst>
          </p:cNvPr>
          <p:cNvSpPr/>
          <p:nvPr/>
        </p:nvSpPr>
        <p:spPr bwMode="white">
          <a:xfrm>
            <a:off x="2264282" y="3985766"/>
            <a:ext cx="371335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21F0F9-2565-549D-700E-F3DDAE18BF54}"/>
              </a:ext>
            </a:extLst>
          </p:cNvPr>
          <p:cNvSpPr/>
          <p:nvPr/>
        </p:nvSpPr>
        <p:spPr bwMode="white">
          <a:xfrm>
            <a:off x="4301863" y="3985766"/>
            <a:ext cx="371335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EB5E11-9FEE-3CA0-A624-C80D6F0BB9D0}"/>
              </a:ext>
            </a:extLst>
          </p:cNvPr>
          <p:cNvSpPr/>
          <p:nvPr/>
        </p:nvSpPr>
        <p:spPr bwMode="white">
          <a:xfrm>
            <a:off x="6348967" y="3985766"/>
            <a:ext cx="361813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472177-BF70-F0F1-FC91-864087124732}"/>
              </a:ext>
            </a:extLst>
          </p:cNvPr>
          <p:cNvSpPr/>
          <p:nvPr/>
        </p:nvSpPr>
        <p:spPr bwMode="white">
          <a:xfrm>
            <a:off x="8377027" y="3985766"/>
            <a:ext cx="390377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ACC401-B84A-888D-26F9-564C78EB8746}"/>
              </a:ext>
            </a:extLst>
          </p:cNvPr>
          <p:cNvSpPr/>
          <p:nvPr/>
        </p:nvSpPr>
        <p:spPr bwMode="white">
          <a:xfrm>
            <a:off x="10443173" y="3985766"/>
            <a:ext cx="371334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8C5E3-91C3-CF71-665F-651AF395D3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09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4D182A-84E4-A639-AF7F-5B78AF7F5043}"/>
              </a:ext>
            </a:extLst>
          </p:cNvPr>
          <p:cNvSpPr/>
          <p:nvPr/>
        </p:nvSpPr>
        <p:spPr bwMode="white">
          <a:xfrm>
            <a:off x="1293098" y="2185811"/>
            <a:ext cx="285642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4FEFD-E1AF-E1A0-0A44-8A1454B6066F}"/>
              </a:ext>
            </a:extLst>
          </p:cNvPr>
          <p:cNvSpPr/>
          <p:nvPr/>
        </p:nvSpPr>
        <p:spPr bwMode="white">
          <a:xfrm>
            <a:off x="1331183" y="2957165"/>
            <a:ext cx="228513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994265-AC95-30DA-6C09-1B4838060EA1}"/>
              </a:ext>
            </a:extLst>
          </p:cNvPr>
          <p:cNvSpPr/>
          <p:nvPr/>
        </p:nvSpPr>
        <p:spPr bwMode="white">
          <a:xfrm>
            <a:off x="1331183" y="3718997"/>
            <a:ext cx="228513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03B17F-FB2F-4ACA-47A5-FC26642185C6}"/>
              </a:ext>
            </a:extLst>
          </p:cNvPr>
          <p:cNvSpPr/>
          <p:nvPr/>
        </p:nvSpPr>
        <p:spPr bwMode="white">
          <a:xfrm>
            <a:off x="1293098" y="5252182"/>
            <a:ext cx="295163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71E8BD-6135-B960-4BED-7F168CA5813A}"/>
              </a:ext>
            </a:extLst>
          </p:cNvPr>
          <p:cNvSpPr/>
          <p:nvPr/>
        </p:nvSpPr>
        <p:spPr bwMode="white">
          <a:xfrm>
            <a:off x="1331183" y="6014013"/>
            <a:ext cx="228513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31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5EA4D-1B75-434F-9933-C477AC440F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8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8F5248-44D2-99F7-24F3-C49395AA7D72}"/>
              </a:ext>
            </a:extLst>
          </p:cNvPr>
          <p:cNvSpPr/>
          <p:nvPr/>
        </p:nvSpPr>
        <p:spPr bwMode="white">
          <a:xfrm>
            <a:off x="1293098" y="2185696"/>
            <a:ext cx="285642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2B3818-9AB9-D237-C721-E00253210B18}"/>
              </a:ext>
            </a:extLst>
          </p:cNvPr>
          <p:cNvSpPr/>
          <p:nvPr/>
        </p:nvSpPr>
        <p:spPr bwMode="white">
          <a:xfrm>
            <a:off x="1293098" y="2956958"/>
            <a:ext cx="285642" cy="23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CE9217-EC5D-30C9-9125-CCD15CDB94DB}"/>
              </a:ext>
            </a:extLst>
          </p:cNvPr>
          <p:cNvSpPr/>
          <p:nvPr/>
        </p:nvSpPr>
        <p:spPr bwMode="white">
          <a:xfrm>
            <a:off x="1331183" y="3718697"/>
            <a:ext cx="228513" cy="23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EA7EFA-0A44-D3EC-4185-8DB13B04AC59}"/>
              </a:ext>
            </a:extLst>
          </p:cNvPr>
          <p:cNvSpPr/>
          <p:nvPr/>
        </p:nvSpPr>
        <p:spPr bwMode="white">
          <a:xfrm>
            <a:off x="1331183" y="4489959"/>
            <a:ext cx="228513" cy="23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86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