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7956E1-1802-2C74-13CF-D40CFD04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809" y="2990905"/>
            <a:ext cx="8352381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67EA3-19DB-1F64-4BD1-C7A9C812C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4B389-A581-A720-D131-398A4C118159}"/>
              </a:ext>
            </a:extLst>
          </p:cNvPr>
          <p:cNvSpPr/>
          <p:nvPr/>
        </p:nvSpPr>
        <p:spPr bwMode="white">
          <a:xfrm>
            <a:off x="1692997" y="2215424"/>
            <a:ext cx="323727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A9BA14-AA4E-E214-DE92-475C1A88DC8C}"/>
              </a:ext>
            </a:extLst>
          </p:cNvPr>
          <p:cNvSpPr/>
          <p:nvPr/>
        </p:nvSpPr>
        <p:spPr bwMode="white">
          <a:xfrm>
            <a:off x="1731083" y="2920861"/>
            <a:ext cx="266599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7D7B7F-EEE8-5682-4C55-29F67C4EB15B}"/>
              </a:ext>
            </a:extLst>
          </p:cNvPr>
          <p:cNvSpPr/>
          <p:nvPr/>
        </p:nvSpPr>
        <p:spPr bwMode="white">
          <a:xfrm>
            <a:off x="1692997" y="3616765"/>
            <a:ext cx="323727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FC6F2E-2F32-6C3D-2F24-2AE0B5AE0FD3}"/>
              </a:ext>
            </a:extLst>
          </p:cNvPr>
          <p:cNvSpPr/>
          <p:nvPr/>
        </p:nvSpPr>
        <p:spPr bwMode="white">
          <a:xfrm>
            <a:off x="1731083" y="4322201"/>
            <a:ext cx="266599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42BF8-2BC0-DA6E-21F7-04AF1E797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14DDE-A601-1292-E784-98D9BB4DA478}"/>
              </a:ext>
            </a:extLst>
          </p:cNvPr>
          <p:cNvSpPr/>
          <p:nvPr/>
        </p:nvSpPr>
        <p:spPr bwMode="white">
          <a:xfrm>
            <a:off x="1702518" y="2177167"/>
            <a:ext cx="323727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611C6-A520-FCEF-0A36-5B04EBB48C2E}"/>
              </a:ext>
            </a:extLst>
          </p:cNvPr>
          <p:cNvSpPr/>
          <p:nvPr/>
        </p:nvSpPr>
        <p:spPr bwMode="white">
          <a:xfrm>
            <a:off x="1721561" y="3578324"/>
            <a:ext cx="295163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A11B4-6F06-5DFD-237F-345A7B6DD81C}"/>
              </a:ext>
            </a:extLst>
          </p:cNvPr>
          <p:cNvSpPr/>
          <p:nvPr/>
        </p:nvSpPr>
        <p:spPr bwMode="white">
          <a:xfrm>
            <a:off x="1673954" y="4979481"/>
            <a:ext cx="371335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6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003B4-4329-352A-C674-3D25E7674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840456" cy="5379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447B0-D777-EA0C-AA84-EDAD9B3EBE65}"/>
              </a:ext>
            </a:extLst>
          </p:cNvPr>
          <p:cNvSpPr/>
          <p:nvPr/>
        </p:nvSpPr>
        <p:spPr bwMode="white">
          <a:xfrm>
            <a:off x="1378265" y="3648719"/>
            <a:ext cx="531857" cy="5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303CB-6B8E-12BA-7BAA-A88B3DEDBC41}"/>
              </a:ext>
            </a:extLst>
          </p:cNvPr>
          <p:cNvSpPr/>
          <p:nvPr/>
        </p:nvSpPr>
        <p:spPr bwMode="white">
          <a:xfrm>
            <a:off x="1405302" y="4293096"/>
            <a:ext cx="531857" cy="5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57464-400F-CC64-6408-7EA62C463B61}"/>
              </a:ext>
            </a:extLst>
          </p:cNvPr>
          <p:cNvSpPr/>
          <p:nvPr/>
        </p:nvSpPr>
        <p:spPr bwMode="white">
          <a:xfrm>
            <a:off x="1378265" y="5445224"/>
            <a:ext cx="531857" cy="5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0BA164-D14F-7153-C98F-D6268BB8786F}"/>
              </a:ext>
            </a:extLst>
          </p:cNvPr>
          <p:cNvSpPr/>
          <p:nvPr/>
        </p:nvSpPr>
        <p:spPr bwMode="white">
          <a:xfrm>
            <a:off x="1343472" y="6093296"/>
            <a:ext cx="576828" cy="55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5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E2C06-AEAF-2D19-E737-0EB0A5D6A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F235E97-1653-E618-9C82-4D95C036C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52936"/>
            <a:ext cx="2376264" cy="9033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4D63651-05B7-88ED-6444-44A2E7E94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93846"/>
            <a:ext cx="2376264" cy="90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05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DCC4D-BF90-7D63-BF7A-07B6A3F23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4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A362E4-43D7-59EE-970B-6339DC467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556792"/>
            <a:ext cx="2376264" cy="9033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007431B-75BF-5A2B-74B9-C436CD1E8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556792"/>
            <a:ext cx="2376264" cy="90330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E629726-533C-8BC2-3928-BB442CEB0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792890"/>
            <a:ext cx="2376264" cy="90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6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2025-01-10T13:40:37Z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