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F890090-CE35-A965-3879-D16F40D6F9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905" y="2967095"/>
            <a:ext cx="8076190" cy="923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F65F5-41C0-6B40-C129-F83BD97ADC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360000" y="1224000"/>
            <a:ext cx="9624432" cy="28791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F12C9A-9C87-20B8-681E-53E05A2C823A}"/>
              </a:ext>
            </a:extLst>
          </p:cNvPr>
          <p:cNvSpPr/>
          <p:nvPr/>
        </p:nvSpPr>
        <p:spPr bwMode="white">
          <a:xfrm>
            <a:off x="1274055" y="1881816"/>
            <a:ext cx="285642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1B09BE-B85C-0A98-843E-1C7A690BFA06}"/>
              </a:ext>
            </a:extLst>
          </p:cNvPr>
          <p:cNvSpPr/>
          <p:nvPr/>
        </p:nvSpPr>
        <p:spPr bwMode="white">
          <a:xfrm>
            <a:off x="1274055" y="2339427"/>
            <a:ext cx="285642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71D999-339F-B85C-5B86-91D15D671D66}"/>
              </a:ext>
            </a:extLst>
          </p:cNvPr>
          <p:cNvSpPr/>
          <p:nvPr/>
        </p:nvSpPr>
        <p:spPr bwMode="white">
          <a:xfrm>
            <a:off x="1293098" y="2797038"/>
            <a:ext cx="285642" cy="34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90B0B4-3849-89DE-CA41-F597BC6887DF}"/>
              </a:ext>
            </a:extLst>
          </p:cNvPr>
          <p:cNvSpPr/>
          <p:nvPr/>
        </p:nvSpPr>
        <p:spPr bwMode="white">
          <a:xfrm>
            <a:off x="1274055" y="3254650"/>
            <a:ext cx="285642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4EB926-4485-E32A-5D96-2F13317EB49A}"/>
              </a:ext>
            </a:extLst>
          </p:cNvPr>
          <p:cNvSpPr/>
          <p:nvPr/>
        </p:nvSpPr>
        <p:spPr bwMode="white">
          <a:xfrm>
            <a:off x="1274055" y="3712261"/>
            <a:ext cx="285642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6553F-DC8D-BD91-36AE-86A480C0A0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EAB8D2-84CE-09C6-77A3-5FD800D8425F}"/>
              </a:ext>
            </a:extLst>
          </p:cNvPr>
          <p:cNvSpPr/>
          <p:nvPr/>
        </p:nvSpPr>
        <p:spPr bwMode="white">
          <a:xfrm>
            <a:off x="1835818" y="3101294"/>
            <a:ext cx="247556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E46684-9A08-1A09-AA99-62BCA051B985}"/>
              </a:ext>
            </a:extLst>
          </p:cNvPr>
          <p:cNvSpPr/>
          <p:nvPr/>
        </p:nvSpPr>
        <p:spPr bwMode="white">
          <a:xfrm>
            <a:off x="4035264" y="3101294"/>
            <a:ext cx="247556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29B3D8-111D-BB6C-186A-99CFA30C3462}"/>
              </a:ext>
            </a:extLst>
          </p:cNvPr>
          <p:cNvSpPr/>
          <p:nvPr/>
        </p:nvSpPr>
        <p:spPr bwMode="white">
          <a:xfrm>
            <a:off x="6234710" y="3101294"/>
            <a:ext cx="247556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8C78EB-DD01-43A2-7677-BEF365081A61}"/>
              </a:ext>
            </a:extLst>
          </p:cNvPr>
          <p:cNvSpPr/>
          <p:nvPr/>
        </p:nvSpPr>
        <p:spPr bwMode="white">
          <a:xfrm>
            <a:off x="8462720" y="3101294"/>
            <a:ext cx="209471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DCE32A-4388-A2CE-4BF4-421B4E5E5C3E}"/>
              </a:ext>
            </a:extLst>
          </p:cNvPr>
          <p:cNvSpPr/>
          <p:nvPr/>
        </p:nvSpPr>
        <p:spPr bwMode="white">
          <a:xfrm>
            <a:off x="10633602" y="3101294"/>
            <a:ext cx="257078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51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8AB3F-82FC-ADF2-320F-F77F5BA68E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21"/>
          <a:stretch/>
        </p:blipFill>
        <p:spPr>
          <a:xfrm>
            <a:off x="360000" y="1224000"/>
            <a:ext cx="11340000" cy="54881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C97014D-8F4C-679B-C0F0-4C1098A6CB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1772816"/>
            <a:ext cx="10441160" cy="3048514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49BA22E-EC37-1E73-DE39-F4D09D82D1FD}"/>
              </a:ext>
            </a:extLst>
          </p:cNvPr>
          <p:cNvCxnSpPr>
            <a:cxnSpLocks/>
          </p:cNvCxnSpPr>
          <p:nvPr/>
        </p:nvCxnSpPr>
        <p:spPr>
          <a:xfrm>
            <a:off x="1487488" y="2132856"/>
            <a:ext cx="2808312" cy="100811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06212D4-5D8C-4DDA-B1CE-96DF946DAFC2}"/>
              </a:ext>
            </a:extLst>
          </p:cNvPr>
          <p:cNvCxnSpPr>
            <a:cxnSpLocks/>
          </p:cNvCxnSpPr>
          <p:nvPr/>
        </p:nvCxnSpPr>
        <p:spPr>
          <a:xfrm>
            <a:off x="4290709" y="2179712"/>
            <a:ext cx="5693723" cy="96125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CC20717-C5B4-3E46-70BA-9B38E3DAF61D}"/>
              </a:ext>
            </a:extLst>
          </p:cNvPr>
          <p:cNvCxnSpPr>
            <a:cxnSpLocks/>
          </p:cNvCxnSpPr>
          <p:nvPr/>
        </p:nvCxnSpPr>
        <p:spPr>
          <a:xfrm flipH="1">
            <a:off x="2063552" y="2201992"/>
            <a:ext cx="5074018" cy="98583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4BDA3ED-A59F-D8E1-F288-055901D8BC68}"/>
              </a:ext>
            </a:extLst>
          </p:cNvPr>
          <p:cNvCxnSpPr>
            <a:cxnSpLocks/>
          </p:cNvCxnSpPr>
          <p:nvPr/>
        </p:nvCxnSpPr>
        <p:spPr>
          <a:xfrm flipH="1">
            <a:off x="7464152" y="2201992"/>
            <a:ext cx="2783160" cy="93897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426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389C8-5376-E88C-A252-0D563CD9CD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1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8D57C0-FF5E-2968-4C62-822ACC03C66E}"/>
              </a:ext>
            </a:extLst>
          </p:cNvPr>
          <p:cNvSpPr/>
          <p:nvPr/>
        </p:nvSpPr>
        <p:spPr bwMode="white">
          <a:xfrm>
            <a:off x="1293098" y="1891349"/>
            <a:ext cx="218992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13A096-44A9-A639-9BD5-9FD0EE987D13}"/>
              </a:ext>
            </a:extLst>
          </p:cNvPr>
          <p:cNvSpPr/>
          <p:nvPr/>
        </p:nvSpPr>
        <p:spPr bwMode="white">
          <a:xfrm>
            <a:off x="1293098" y="2348961"/>
            <a:ext cx="228513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058178-4382-CAB7-AF92-9B0C44B1DD14}"/>
              </a:ext>
            </a:extLst>
          </p:cNvPr>
          <p:cNvSpPr/>
          <p:nvPr/>
        </p:nvSpPr>
        <p:spPr bwMode="white">
          <a:xfrm>
            <a:off x="1321662" y="2806572"/>
            <a:ext cx="152342" cy="2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7D46E9-0CD4-40D2-04DE-875592B65DB5}"/>
              </a:ext>
            </a:extLst>
          </p:cNvPr>
          <p:cNvSpPr/>
          <p:nvPr/>
        </p:nvSpPr>
        <p:spPr bwMode="white">
          <a:xfrm>
            <a:off x="1302619" y="3264183"/>
            <a:ext cx="209471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D414E9-99B2-FDF0-DC64-8B8BE9511734}"/>
              </a:ext>
            </a:extLst>
          </p:cNvPr>
          <p:cNvSpPr/>
          <p:nvPr/>
        </p:nvSpPr>
        <p:spPr bwMode="white">
          <a:xfrm>
            <a:off x="1302619" y="3712261"/>
            <a:ext cx="199949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77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74817-A9CC-BD59-82CD-DDEAAA276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4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7E2B83-1CEF-477C-CD79-A97092575937}"/>
              </a:ext>
            </a:extLst>
          </p:cNvPr>
          <p:cNvSpPr/>
          <p:nvPr/>
        </p:nvSpPr>
        <p:spPr bwMode="white">
          <a:xfrm>
            <a:off x="3778186" y="2330197"/>
            <a:ext cx="285642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4A307A-D4D9-0762-F74B-4348303D4122}"/>
              </a:ext>
            </a:extLst>
          </p:cNvPr>
          <p:cNvSpPr/>
          <p:nvPr/>
        </p:nvSpPr>
        <p:spPr bwMode="white">
          <a:xfrm>
            <a:off x="9805239" y="2330197"/>
            <a:ext cx="276120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90FE25-2211-A6DD-1CDA-D10AB54C4EE0}"/>
              </a:ext>
            </a:extLst>
          </p:cNvPr>
          <p:cNvSpPr/>
          <p:nvPr/>
        </p:nvSpPr>
        <p:spPr bwMode="white">
          <a:xfrm>
            <a:off x="8377027" y="2787933"/>
            <a:ext cx="228513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9442D2-BC78-1339-FA69-3A4702367033}"/>
              </a:ext>
            </a:extLst>
          </p:cNvPr>
          <p:cNvSpPr/>
          <p:nvPr/>
        </p:nvSpPr>
        <p:spPr bwMode="white">
          <a:xfrm>
            <a:off x="3330680" y="3541292"/>
            <a:ext cx="285642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CC7B13-2F22-FF48-222E-7083376484D9}"/>
              </a:ext>
            </a:extLst>
          </p:cNvPr>
          <p:cNvSpPr/>
          <p:nvPr/>
        </p:nvSpPr>
        <p:spPr bwMode="white">
          <a:xfrm>
            <a:off x="10920536" y="342900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46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2025-01-10T13:26:13Z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