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32" r:id="rId4"/>
    <p:sldId id="331" r:id="rId5"/>
    <p:sldId id="330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A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D6983BA-951B-268E-6394-12D3C3A8AE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6000" y="3009952"/>
            <a:ext cx="8800000" cy="8380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F8EEC7-7F95-9425-6E8A-27A748FE35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80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9A8624-2DD3-E9F1-3075-35886535927F}"/>
              </a:ext>
            </a:extLst>
          </p:cNvPr>
          <p:cNvSpPr/>
          <p:nvPr/>
        </p:nvSpPr>
        <p:spPr bwMode="white">
          <a:xfrm>
            <a:off x="1559496" y="5670161"/>
            <a:ext cx="432047" cy="495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1C607F-6D55-212D-00F4-031F63651B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43145"/>
            <a:ext cx="11340000" cy="35540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2ABAD4-1AB2-32C4-16B9-3F73DB647A8E}"/>
              </a:ext>
            </a:extLst>
          </p:cNvPr>
          <p:cNvSpPr/>
          <p:nvPr/>
        </p:nvSpPr>
        <p:spPr bwMode="white">
          <a:xfrm>
            <a:off x="9605289" y="2958215"/>
            <a:ext cx="276120" cy="228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33C4A9-F608-3D2A-8200-D81CB1120C40}"/>
              </a:ext>
            </a:extLst>
          </p:cNvPr>
          <p:cNvSpPr/>
          <p:nvPr/>
        </p:nvSpPr>
        <p:spPr bwMode="white">
          <a:xfrm>
            <a:off x="2483274" y="3091609"/>
            <a:ext cx="257078" cy="228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5B0C8B-0F82-2F1F-050F-2B3358D9C1EC}"/>
              </a:ext>
            </a:extLst>
          </p:cNvPr>
          <p:cNvSpPr/>
          <p:nvPr/>
        </p:nvSpPr>
        <p:spPr bwMode="white">
          <a:xfrm>
            <a:off x="5901460" y="3082081"/>
            <a:ext cx="228513" cy="228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69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C6F18F-D308-6B2A-3A0A-76CC717E3F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74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D0FFEC-B85A-55D5-10DB-9D804703DAA0}"/>
              </a:ext>
            </a:extLst>
          </p:cNvPr>
          <p:cNvSpPr/>
          <p:nvPr/>
        </p:nvSpPr>
        <p:spPr bwMode="white">
          <a:xfrm>
            <a:off x="5634861" y="5121051"/>
            <a:ext cx="209471" cy="22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8C8F67-D864-1F7F-6117-6F1624EA10D8}"/>
              </a:ext>
            </a:extLst>
          </p:cNvPr>
          <p:cNvSpPr/>
          <p:nvPr/>
        </p:nvSpPr>
        <p:spPr bwMode="white">
          <a:xfrm>
            <a:off x="6958337" y="5197277"/>
            <a:ext cx="238035" cy="22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121201-D141-F6C5-6352-C466B3CB9CF4}"/>
              </a:ext>
            </a:extLst>
          </p:cNvPr>
          <p:cNvSpPr/>
          <p:nvPr/>
        </p:nvSpPr>
        <p:spPr bwMode="white">
          <a:xfrm>
            <a:off x="8148513" y="5225861"/>
            <a:ext cx="276120" cy="22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16CD40-EBA4-961D-B285-EE6D04CCAD91}"/>
              </a:ext>
            </a:extLst>
          </p:cNvPr>
          <p:cNvSpPr/>
          <p:nvPr/>
        </p:nvSpPr>
        <p:spPr bwMode="white">
          <a:xfrm>
            <a:off x="9529118" y="5130579"/>
            <a:ext cx="238035" cy="23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7374A9C-47CA-C51B-F84E-13C8D157F161}"/>
              </a:ext>
            </a:extLst>
          </p:cNvPr>
          <p:cNvSpPr/>
          <p:nvPr/>
        </p:nvSpPr>
        <p:spPr bwMode="white">
          <a:xfrm>
            <a:off x="4292342" y="5435483"/>
            <a:ext cx="218992" cy="219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864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5D761F-4683-72D9-EA8A-7922EB403E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4382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A8B535A-8429-318C-1429-46E4D1F7EC6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3" b="11387"/>
          <a:stretch/>
        </p:blipFill>
        <p:spPr>
          <a:xfrm>
            <a:off x="936064" y="3024200"/>
            <a:ext cx="10560536" cy="476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7247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3AD789-0A79-76F1-2A5A-E5DE20D50F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379"/>
          <a:stretch/>
        </p:blipFill>
        <p:spPr>
          <a:xfrm>
            <a:off x="360000" y="1224000"/>
            <a:ext cx="11340000" cy="47680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9C461C9-2AE8-A9B0-264C-F74BA207E1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700808"/>
            <a:ext cx="9865096" cy="3663699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67E3A915-1103-8F91-F15F-D5EB5FB72DEF}"/>
              </a:ext>
            </a:extLst>
          </p:cNvPr>
          <p:cNvCxnSpPr>
            <a:cxnSpLocks/>
          </p:cNvCxnSpPr>
          <p:nvPr/>
        </p:nvCxnSpPr>
        <p:spPr>
          <a:xfrm>
            <a:off x="1703512" y="2971800"/>
            <a:ext cx="7272808" cy="1105272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1297337A-B894-A5F6-2DDD-61D2469F9CCB}"/>
              </a:ext>
            </a:extLst>
          </p:cNvPr>
          <p:cNvCxnSpPr>
            <a:cxnSpLocks/>
          </p:cNvCxnSpPr>
          <p:nvPr/>
        </p:nvCxnSpPr>
        <p:spPr>
          <a:xfrm flipH="1">
            <a:off x="5339916" y="2780928"/>
            <a:ext cx="9071" cy="1296144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82C606BE-3360-5598-6417-8A16498F1F9C}"/>
              </a:ext>
            </a:extLst>
          </p:cNvPr>
          <p:cNvCxnSpPr>
            <a:cxnSpLocks/>
          </p:cNvCxnSpPr>
          <p:nvPr/>
        </p:nvCxnSpPr>
        <p:spPr>
          <a:xfrm flipH="1">
            <a:off x="1415480" y="2874640"/>
            <a:ext cx="7715708" cy="1202432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799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A419C7-71D3-798D-397A-4B98A3B215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599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18BBC0-D8B3-5031-85B8-3082D9872B0A}"/>
              </a:ext>
            </a:extLst>
          </p:cNvPr>
          <p:cNvSpPr/>
          <p:nvPr/>
        </p:nvSpPr>
        <p:spPr bwMode="white">
          <a:xfrm>
            <a:off x="695400" y="1772816"/>
            <a:ext cx="4320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0595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F50675-2BC0-69C2-F2D5-E2EF8AF534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1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1173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27B29A-6233-6631-9846-52DE26621A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55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4208AC-BBA3-D798-F89B-47623738F49B}"/>
              </a:ext>
            </a:extLst>
          </p:cNvPr>
          <p:cNvSpPr/>
          <p:nvPr/>
        </p:nvSpPr>
        <p:spPr bwMode="white">
          <a:xfrm>
            <a:off x="740856" y="1882287"/>
            <a:ext cx="247556" cy="228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A9BEA0-D067-A1FB-F8A9-BB128C8A7C13}"/>
              </a:ext>
            </a:extLst>
          </p:cNvPr>
          <p:cNvSpPr/>
          <p:nvPr/>
        </p:nvSpPr>
        <p:spPr bwMode="white">
          <a:xfrm>
            <a:off x="5482518" y="1882287"/>
            <a:ext cx="247556" cy="228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F21B3B-C4DA-E852-8D29-266825FBE665}"/>
              </a:ext>
            </a:extLst>
          </p:cNvPr>
          <p:cNvSpPr/>
          <p:nvPr/>
        </p:nvSpPr>
        <p:spPr bwMode="white">
          <a:xfrm>
            <a:off x="721814" y="2368848"/>
            <a:ext cx="405633" cy="40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F21710-C583-4B20-980F-5A6366D95CE6}"/>
              </a:ext>
            </a:extLst>
          </p:cNvPr>
          <p:cNvSpPr/>
          <p:nvPr/>
        </p:nvSpPr>
        <p:spPr bwMode="white">
          <a:xfrm>
            <a:off x="321914" y="4797152"/>
            <a:ext cx="3685854" cy="500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703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985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2025-01-11T07:41:13Z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