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270" y="-5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3996A6-9486-13FF-AC26-0C2C65801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190" y="2890905"/>
            <a:ext cx="6647619" cy="10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335B2-96D0-56D2-2B23-5B4D22107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A6BCB-500A-F3B8-8158-548FA2C277D5}"/>
              </a:ext>
            </a:extLst>
          </p:cNvPr>
          <p:cNvSpPr/>
          <p:nvPr/>
        </p:nvSpPr>
        <p:spPr bwMode="white">
          <a:xfrm>
            <a:off x="1731083" y="3133208"/>
            <a:ext cx="266599" cy="32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1E084-62BE-3606-EA43-CABBF799F43F}"/>
              </a:ext>
            </a:extLst>
          </p:cNvPr>
          <p:cNvSpPr/>
          <p:nvPr/>
        </p:nvSpPr>
        <p:spPr bwMode="white">
          <a:xfrm>
            <a:off x="7291586" y="3133208"/>
            <a:ext cx="257078" cy="32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0062B-5B50-D048-AA8E-DA7C3BA2F2C7}"/>
              </a:ext>
            </a:extLst>
          </p:cNvPr>
          <p:cNvSpPr/>
          <p:nvPr/>
        </p:nvSpPr>
        <p:spPr bwMode="white">
          <a:xfrm>
            <a:off x="1731083" y="3954167"/>
            <a:ext cx="266599" cy="32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63999E-BB8B-1421-5555-CE3F52FE0F8C}"/>
              </a:ext>
            </a:extLst>
          </p:cNvPr>
          <p:cNvSpPr/>
          <p:nvPr/>
        </p:nvSpPr>
        <p:spPr bwMode="white">
          <a:xfrm>
            <a:off x="7253501" y="3954167"/>
            <a:ext cx="323726" cy="32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4EC1F-BBAE-A7FA-BE9B-538A4194F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192384" cy="54779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E42C178-D5C7-A812-C60A-C3A2FC66A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013176"/>
            <a:ext cx="7780952" cy="847619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11E8F8DA-8908-E6DC-AD7F-9ED46554512D}"/>
              </a:ext>
            </a:extLst>
          </p:cNvPr>
          <p:cNvSpPr/>
          <p:nvPr/>
        </p:nvSpPr>
        <p:spPr>
          <a:xfrm>
            <a:off x="1775520" y="5290647"/>
            <a:ext cx="288032" cy="332275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267B767-3BF8-FB08-5FF2-6CC6D68B6868}"/>
              </a:ext>
            </a:extLst>
          </p:cNvPr>
          <p:cNvSpPr/>
          <p:nvPr/>
        </p:nvSpPr>
        <p:spPr>
          <a:xfrm>
            <a:off x="4812177" y="5301725"/>
            <a:ext cx="288032" cy="332275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2A02CFB-9140-38EE-6D87-B4C4075FB7D2}"/>
              </a:ext>
            </a:extLst>
          </p:cNvPr>
          <p:cNvSpPr/>
          <p:nvPr/>
        </p:nvSpPr>
        <p:spPr>
          <a:xfrm>
            <a:off x="8424898" y="5301725"/>
            <a:ext cx="623430" cy="332275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C4B5810-8E28-2C79-088D-079D960F1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900393"/>
            <a:ext cx="1968442" cy="80158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8A3BA0A-D463-975D-7B3B-FC8D36467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748" y="5900393"/>
            <a:ext cx="1968442" cy="80158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8CE2D94-419E-7879-C0ED-7E2783589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024" y="5900393"/>
            <a:ext cx="1968442" cy="80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3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1D0DB-6AB4-1E72-BD94-137E04C17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47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8D02155-E275-A97E-FA9F-6F366297E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3756213"/>
            <a:ext cx="8712968" cy="89692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D3C97D9-DCB3-93CF-F696-30C1612C6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962" y="4980349"/>
            <a:ext cx="8712968" cy="89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BC23C-7093-FBC0-1264-4149F2F77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52424" cy="5562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6B43C4-2EE6-2E01-8D37-AB97B091DF9A}"/>
              </a:ext>
            </a:extLst>
          </p:cNvPr>
          <p:cNvSpPr/>
          <p:nvPr/>
        </p:nvSpPr>
        <p:spPr bwMode="white">
          <a:xfrm>
            <a:off x="2437826" y="5472608"/>
            <a:ext cx="4954318" cy="4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9D055-DBF9-1B32-DFE2-E29DA9BD49F8}"/>
              </a:ext>
            </a:extLst>
          </p:cNvPr>
          <p:cNvSpPr/>
          <p:nvPr/>
        </p:nvSpPr>
        <p:spPr bwMode="white">
          <a:xfrm>
            <a:off x="2207568" y="6165304"/>
            <a:ext cx="3744416" cy="4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1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